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jpg" ContentType="image/jpeg"/>
  <Default Extension="rels" ContentType="application/vnd.openxmlformats-package.relationships+xml"/>
  <Default Extension="wdp" ContentType="image/vnd.ms-photo"/>
  <Default Extension="gif" ContentType="image/gif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Masters/slideMaster19.xml" ContentType="application/vnd.openxmlformats-officedocument.presentationml.slideMaster+xml"/>
  <Override PartName="/ppt/slideMasters/slideMaster20.xml" ContentType="application/vnd.openxmlformats-officedocument.presentationml.slideMaster+xml"/>
  <Override PartName="/ppt/slideMasters/slideMaster21.xml" ContentType="application/vnd.openxmlformats-officedocument.presentationml.slideMaster+xml"/>
  <Override PartName="/ppt/slideMasters/slideMaster22.xml" ContentType="application/vnd.openxmlformats-officedocument.presentationml.slideMaster+xml"/>
  <Override PartName="/ppt/slideMasters/slideMaster23.xml" ContentType="application/vnd.openxmlformats-officedocument.presentationml.slideMaster+xml"/>
  <Override PartName="/ppt/slideMasters/slideMaster24.xml" ContentType="application/vnd.openxmlformats-officedocument.presentationml.slideMaster+xml"/>
  <Override PartName="/ppt/slideMasters/slideMaster25.xml" ContentType="application/vnd.openxmlformats-officedocument.presentationml.slideMaster+xml"/>
  <Override PartName="/ppt/slideMasters/slideMaster26.xml" ContentType="application/vnd.openxmlformats-officedocument.presentationml.slideMaster+xml"/>
  <Override PartName="/ppt/slideMasters/slideMaster2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3.xml" ContentType="application/vnd.openxmlformats-officedocument.theme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4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5.xml" ContentType="application/vnd.openxmlformats-officedocument.theme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6.xml" ContentType="application/vnd.openxmlformats-officedocument.theme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7.xml" ContentType="application/vnd.openxmlformats-officedocument.theme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8.xml" ContentType="application/vnd.openxmlformats-officedocument.theme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theme/theme9.xml" ContentType="application/vnd.openxmlformats-officedocument.theme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theme/theme10.xml" ContentType="application/vnd.openxmlformats-officedocument.theme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theme/theme11.xml" ContentType="application/vnd.openxmlformats-officedocument.theme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theme/theme12.xml" ContentType="application/vnd.openxmlformats-officedocument.theme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theme/theme13.xml" ContentType="application/vnd.openxmlformats-officedocument.theme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theme/theme14.xml" ContentType="application/vnd.openxmlformats-officedocument.theme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theme/theme15.xml" ContentType="application/vnd.openxmlformats-officedocument.theme+xml"/>
  <Override PartName="/ppt/slideLayouts/slideLayout70.xml" ContentType="application/vnd.openxmlformats-officedocument.presentationml.slideLayout+xml"/>
  <Override PartName="/ppt/theme/theme16.xml" ContentType="application/vnd.openxmlformats-officedocument.theme+xml"/>
  <Override PartName="/ppt/slideLayouts/slideLayout71.xml" ContentType="application/vnd.openxmlformats-officedocument.presentationml.slideLayout+xml"/>
  <Override PartName="/ppt/theme/theme17.xml" ContentType="application/vnd.openxmlformats-officedocument.theme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theme/theme18.xml" ContentType="application/vnd.openxmlformats-officedocument.theme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19.xml" ContentType="application/vnd.openxmlformats-officedocument.theme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theme/theme20.xml" ContentType="application/vnd.openxmlformats-officedocument.theme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theme/theme21.xml" ContentType="application/vnd.openxmlformats-officedocument.theme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theme/theme22.xml" ContentType="application/vnd.openxmlformats-officedocument.theme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theme/theme23.xml" ContentType="application/vnd.openxmlformats-officedocument.theme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theme/theme24.xml" ContentType="application/vnd.openxmlformats-officedocument.theme+xml"/>
  <Override PartName="/ppt/slideLayouts/slideLayout119.xml" ContentType="application/vnd.openxmlformats-officedocument.presentationml.slideLayout+xml"/>
  <Override PartName="/ppt/theme/theme25.xml" ContentType="application/vnd.openxmlformats-officedocument.theme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theme/theme26.xml" ContentType="application/vnd.openxmlformats-officedocument.theme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theme/theme27.xml" ContentType="application/vnd.openxmlformats-officedocument.theme+xml"/>
  <Override PartName="/ppt/theme/theme28.xml" ContentType="application/vnd.openxmlformats-officedocument.theme+xml"/>
  <Override PartName="/ppt/theme/theme29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3" r:id="rId1"/>
    <p:sldMasterId id="2147483748" r:id="rId2"/>
    <p:sldMasterId id="2147483755" r:id="rId3"/>
    <p:sldMasterId id="2147483762" r:id="rId4"/>
    <p:sldMasterId id="2147483769" r:id="rId5"/>
    <p:sldMasterId id="2147483772" r:id="rId6"/>
    <p:sldMasterId id="2147483777" r:id="rId7"/>
    <p:sldMasterId id="2147483781" r:id="rId8"/>
    <p:sldMasterId id="2147483785" r:id="rId9"/>
    <p:sldMasterId id="2147483789" r:id="rId10"/>
    <p:sldMasterId id="2147483828" r:id="rId11"/>
    <p:sldMasterId id="2147483861" r:id="rId12"/>
    <p:sldMasterId id="2147483868" r:id="rId13"/>
    <p:sldMasterId id="2147483874" r:id="rId14"/>
    <p:sldMasterId id="2147483880" r:id="rId15"/>
    <p:sldMasterId id="2147483886" r:id="rId16"/>
    <p:sldMasterId id="2147483888" r:id="rId17"/>
    <p:sldMasterId id="2147483890" r:id="rId18"/>
    <p:sldMasterId id="2147483894" r:id="rId19"/>
    <p:sldMasterId id="2147483898" r:id="rId20"/>
    <p:sldMasterId id="2147483901" r:id="rId21"/>
    <p:sldMasterId id="2147483908" r:id="rId22"/>
    <p:sldMasterId id="2147483918" r:id="rId23"/>
    <p:sldMasterId id="2147483930" r:id="rId24"/>
    <p:sldMasterId id="2147483944" r:id="rId25"/>
    <p:sldMasterId id="2147483956" r:id="rId26"/>
    <p:sldMasterId id="2147483965" r:id="rId27"/>
  </p:sldMasterIdLst>
  <p:notesMasterIdLst>
    <p:notesMasterId r:id="rId46"/>
  </p:notesMasterIdLst>
  <p:handoutMasterIdLst>
    <p:handoutMasterId r:id="rId47"/>
  </p:handoutMasterIdLst>
  <p:sldIdLst>
    <p:sldId id="750" r:id="rId28"/>
    <p:sldId id="821" r:id="rId29"/>
    <p:sldId id="776" r:id="rId30"/>
    <p:sldId id="822" r:id="rId31"/>
    <p:sldId id="777" r:id="rId32"/>
    <p:sldId id="806" r:id="rId33"/>
    <p:sldId id="788" r:id="rId34"/>
    <p:sldId id="810" r:id="rId35"/>
    <p:sldId id="811" r:id="rId36"/>
    <p:sldId id="812" r:id="rId37"/>
    <p:sldId id="815" r:id="rId38"/>
    <p:sldId id="816" r:id="rId39"/>
    <p:sldId id="797" r:id="rId40"/>
    <p:sldId id="819" r:id="rId41"/>
    <p:sldId id="818" r:id="rId42"/>
    <p:sldId id="817" r:id="rId43"/>
    <p:sldId id="749" r:id="rId44"/>
    <p:sldId id="820" r:id="rId45"/>
  </p:sldIdLst>
  <p:sldSz cx="9144000" cy="6858000" type="screen4x3"/>
  <p:notesSz cx="6883400" cy="92408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modifyVerifier cryptProviderType="rsaFull" cryptAlgorithmClass="hash" cryptAlgorithmType="typeAny" cryptAlgorithmSid="4" spinCount="100000" saltData="Dke7segIQztEUh2+wED4eg==" hashData="zwALQvGJ74C1uFtTactbdLlC20c="/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2952" userDrawn="1">
          <p15:clr>
            <a:srgbClr val="A4A3A4"/>
          </p15:clr>
        </p15:guide>
        <p15:guide id="2" pos="2238" userDrawn="1">
          <p15:clr>
            <a:srgbClr val="A4A3A4"/>
          </p15:clr>
        </p15:guide>
        <p15:guide id="3" orient="horz" pos="2929">
          <p15:clr>
            <a:srgbClr val="A4A3A4"/>
          </p15:clr>
        </p15:guide>
        <p15:guide id="4" pos="2209">
          <p15:clr>
            <a:srgbClr val="A4A3A4"/>
          </p15:clr>
        </p15:guide>
        <p15:guide id="5" orient="horz" pos="2934">
          <p15:clr>
            <a:srgbClr val="A4A3A4"/>
          </p15:clr>
        </p15:guide>
        <p15:guide id="6" orient="horz" pos="2911">
          <p15:clr>
            <a:srgbClr val="A4A3A4"/>
          </p15:clr>
        </p15:guide>
        <p15:guide id="7" pos="2197">
          <p15:clr>
            <a:srgbClr val="A4A3A4"/>
          </p15:clr>
        </p15:guide>
        <p15:guide id="8" pos="2169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BFBFBF"/>
    <a:srgbClr val="0BD9E3"/>
    <a:srgbClr val="0DE8F3"/>
    <a:srgbClr val="0086BC"/>
    <a:srgbClr val="09B3BB"/>
    <a:srgbClr val="0074A2"/>
    <a:srgbClr val="0066FF"/>
    <a:srgbClr val="6B66C8"/>
    <a:srgbClr val="C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210" autoAdjust="0"/>
    <p:restoredTop sz="95973" autoAdjust="0"/>
  </p:normalViewPr>
  <p:slideViewPr>
    <p:cSldViewPr>
      <p:cViewPr>
        <p:scale>
          <a:sx n="107" d="100"/>
          <a:sy n="107" d="100"/>
        </p:scale>
        <p:origin x="-816" y="-8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2842"/>
    </p:cViewPr>
  </p:sorterViewPr>
  <p:notesViewPr>
    <p:cSldViewPr>
      <p:cViewPr>
        <p:scale>
          <a:sx n="66" d="100"/>
          <a:sy n="66" d="100"/>
        </p:scale>
        <p:origin x="-2486" y="86"/>
      </p:cViewPr>
      <p:guideLst>
        <p:guide orient="horz" pos="2952"/>
        <p:guide orient="horz" pos="2929"/>
        <p:guide orient="horz" pos="2934"/>
        <p:guide orient="horz" pos="2911"/>
        <p:guide pos="2238"/>
        <p:guide pos="2209"/>
        <p:guide pos="2197"/>
        <p:guide pos="2169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46" Type="http://schemas.openxmlformats.org/officeDocument/2006/relationships/notesMaster" Target="notesMasters/notesMaster1.xml"/><Relationship Id="rId47" Type="http://schemas.openxmlformats.org/officeDocument/2006/relationships/handoutMaster" Target="handoutMasters/handoutMaster1.xml"/><Relationship Id="rId48" Type="http://schemas.openxmlformats.org/officeDocument/2006/relationships/printerSettings" Target="printerSettings/printerSettings1.bin"/><Relationship Id="rId49" Type="http://schemas.openxmlformats.org/officeDocument/2006/relationships/presProps" Target="presProps.xml"/><Relationship Id="rId20" Type="http://schemas.openxmlformats.org/officeDocument/2006/relationships/slideMaster" Target="slideMasters/slideMaster20.xml"/><Relationship Id="rId21" Type="http://schemas.openxmlformats.org/officeDocument/2006/relationships/slideMaster" Target="slideMasters/slideMaster21.xml"/><Relationship Id="rId22" Type="http://schemas.openxmlformats.org/officeDocument/2006/relationships/slideMaster" Target="slideMasters/slideMaster22.xml"/><Relationship Id="rId23" Type="http://schemas.openxmlformats.org/officeDocument/2006/relationships/slideMaster" Target="slideMasters/slideMaster23.xml"/><Relationship Id="rId24" Type="http://schemas.openxmlformats.org/officeDocument/2006/relationships/slideMaster" Target="slideMasters/slideMaster24.xml"/><Relationship Id="rId25" Type="http://schemas.openxmlformats.org/officeDocument/2006/relationships/slideMaster" Target="slideMasters/slideMaster25.xml"/><Relationship Id="rId26" Type="http://schemas.openxmlformats.org/officeDocument/2006/relationships/slideMaster" Target="slideMasters/slideMaster26.xml"/><Relationship Id="rId27" Type="http://schemas.openxmlformats.org/officeDocument/2006/relationships/slideMaster" Target="slideMasters/slideMaster27.xml"/><Relationship Id="rId28" Type="http://schemas.openxmlformats.org/officeDocument/2006/relationships/slide" Target="slides/slide1.xml"/><Relationship Id="rId29" Type="http://schemas.openxmlformats.org/officeDocument/2006/relationships/slide" Target="slides/slide2.xml"/><Relationship Id="rId50" Type="http://schemas.openxmlformats.org/officeDocument/2006/relationships/viewProps" Target="viewProps.xml"/><Relationship Id="rId51" Type="http://schemas.openxmlformats.org/officeDocument/2006/relationships/theme" Target="theme/theme1.xml"/><Relationship Id="rId5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slideMaster" Target="slideMasters/slideMaster3.xml"/><Relationship Id="rId4" Type="http://schemas.openxmlformats.org/officeDocument/2006/relationships/slideMaster" Target="slideMasters/slideMaster4.xml"/><Relationship Id="rId5" Type="http://schemas.openxmlformats.org/officeDocument/2006/relationships/slideMaster" Target="slideMasters/slideMaster5.xml"/><Relationship Id="rId30" Type="http://schemas.openxmlformats.org/officeDocument/2006/relationships/slide" Target="slides/slide3.xml"/><Relationship Id="rId31" Type="http://schemas.openxmlformats.org/officeDocument/2006/relationships/slide" Target="slides/slide4.xml"/><Relationship Id="rId32" Type="http://schemas.openxmlformats.org/officeDocument/2006/relationships/slide" Target="slides/slide5.xml"/><Relationship Id="rId9" Type="http://schemas.openxmlformats.org/officeDocument/2006/relationships/slideMaster" Target="slideMasters/slideMaster9.xml"/><Relationship Id="rId6" Type="http://schemas.openxmlformats.org/officeDocument/2006/relationships/slideMaster" Target="slideMasters/slideMaster6.xml"/><Relationship Id="rId7" Type="http://schemas.openxmlformats.org/officeDocument/2006/relationships/slideMaster" Target="slideMasters/slideMaster7.xml"/><Relationship Id="rId8" Type="http://schemas.openxmlformats.org/officeDocument/2006/relationships/slideMaster" Target="slideMasters/slideMaster8.xml"/><Relationship Id="rId33" Type="http://schemas.openxmlformats.org/officeDocument/2006/relationships/slide" Target="slides/slide6.xml"/><Relationship Id="rId34" Type="http://schemas.openxmlformats.org/officeDocument/2006/relationships/slide" Target="slides/slide7.xml"/><Relationship Id="rId35" Type="http://schemas.openxmlformats.org/officeDocument/2006/relationships/slide" Target="slides/slide8.xml"/><Relationship Id="rId36" Type="http://schemas.openxmlformats.org/officeDocument/2006/relationships/slide" Target="slides/slide9.xml"/><Relationship Id="rId10" Type="http://schemas.openxmlformats.org/officeDocument/2006/relationships/slideMaster" Target="slideMasters/slideMaster10.xml"/><Relationship Id="rId11" Type="http://schemas.openxmlformats.org/officeDocument/2006/relationships/slideMaster" Target="slideMasters/slideMaster11.xml"/><Relationship Id="rId12" Type="http://schemas.openxmlformats.org/officeDocument/2006/relationships/slideMaster" Target="slideMasters/slideMaster12.xml"/><Relationship Id="rId13" Type="http://schemas.openxmlformats.org/officeDocument/2006/relationships/slideMaster" Target="slideMasters/slideMaster13.xml"/><Relationship Id="rId14" Type="http://schemas.openxmlformats.org/officeDocument/2006/relationships/slideMaster" Target="slideMasters/slideMaster14.xml"/><Relationship Id="rId15" Type="http://schemas.openxmlformats.org/officeDocument/2006/relationships/slideMaster" Target="slideMasters/slideMaster15.xml"/><Relationship Id="rId16" Type="http://schemas.openxmlformats.org/officeDocument/2006/relationships/slideMaster" Target="slideMasters/slideMaster16.xml"/><Relationship Id="rId17" Type="http://schemas.openxmlformats.org/officeDocument/2006/relationships/slideMaster" Target="slideMasters/slideMaster17.xml"/><Relationship Id="rId18" Type="http://schemas.openxmlformats.org/officeDocument/2006/relationships/slideMaster" Target="slideMasters/slideMaster18.xml"/><Relationship Id="rId19" Type="http://schemas.openxmlformats.org/officeDocument/2006/relationships/slideMaster" Target="slideMasters/slideMaster19.xml"/><Relationship Id="rId37" Type="http://schemas.openxmlformats.org/officeDocument/2006/relationships/slide" Target="slides/slide10.xml"/><Relationship Id="rId38" Type="http://schemas.openxmlformats.org/officeDocument/2006/relationships/slide" Target="slides/slide11.xml"/><Relationship Id="rId39" Type="http://schemas.openxmlformats.org/officeDocument/2006/relationships/slide" Target="slides/slide12.xml"/><Relationship Id="rId40" Type="http://schemas.openxmlformats.org/officeDocument/2006/relationships/slide" Target="slides/slide13.xml"/><Relationship Id="rId41" Type="http://schemas.openxmlformats.org/officeDocument/2006/relationships/slide" Target="slides/slide14.xml"/><Relationship Id="rId42" Type="http://schemas.openxmlformats.org/officeDocument/2006/relationships/slide" Target="slides/slide15.xml"/><Relationship Id="rId43" Type="http://schemas.openxmlformats.org/officeDocument/2006/relationships/slide" Target="slides/slide16.xml"/><Relationship Id="rId44" Type="http://schemas.openxmlformats.org/officeDocument/2006/relationships/slide" Target="slides/slide17.xml"/><Relationship Id="rId45" Type="http://schemas.openxmlformats.org/officeDocument/2006/relationships/slide" Target="slides/slide18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9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2" y="10"/>
            <a:ext cx="2982387" cy="461404"/>
          </a:xfrm>
          <a:prstGeom prst="rect">
            <a:avLst/>
          </a:prstGeom>
        </p:spPr>
        <p:txBody>
          <a:bodyPr vert="horz" lIns="89073" tIns="44536" rIns="89073" bIns="44536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99451" y="10"/>
            <a:ext cx="2982387" cy="461404"/>
          </a:xfrm>
          <a:prstGeom prst="rect">
            <a:avLst/>
          </a:prstGeom>
        </p:spPr>
        <p:txBody>
          <a:bodyPr vert="horz" lIns="89073" tIns="44536" rIns="89073" bIns="44536" rtlCol="0"/>
          <a:lstStyle>
            <a:lvl1pPr algn="r">
              <a:defRPr sz="1200"/>
            </a:lvl1pPr>
          </a:lstStyle>
          <a:p>
            <a:fld id="{16EE76F7-E069-498F-8889-01CB93BE8ADF}" type="datetimeFigureOut">
              <a:rPr lang="en-US" smtClean="0"/>
              <a:t>4/5/16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2" y="8777860"/>
            <a:ext cx="2982387" cy="461404"/>
          </a:xfrm>
          <a:prstGeom prst="rect">
            <a:avLst/>
          </a:prstGeom>
        </p:spPr>
        <p:txBody>
          <a:bodyPr vert="horz" lIns="89073" tIns="44536" rIns="89073" bIns="44536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99451" y="8777860"/>
            <a:ext cx="2982387" cy="461404"/>
          </a:xfrm>
          <a:prstGeom prst="rect">
            <a:avLst/>
          </a:prstGeom>
        </p:spPr>
        <p:txBody>
          <a:bodyPr vert="horz" lIns="89073" tIns="44536" rIns="89073" bIns="44536" rtlCol="0" anchor="b"/>
          <a:lstStyle>
            <a:lvl1pPr algn="r">
              <a:defRPr sz="1200"/>
            </a:lvl1pPr>
          </a:lstStyle>
          <a:p>
            <a:fld id="{F24F3944-BDAB-46A4-97D8-AC85260BD0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42873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5" y="13"/>
            <a:ext cx="2982807" cy="462039"/>
          </a:xfrm>
          <a:prstGeom prst="rect">
            <a:avLst/>
          </a:prstGeom>
        </p:spPr>
        <p:txBody>
          <a:bodyPr vert="horz" lIns="89985" tIns="44990" rIns="89985" bIns="4499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99007" y="13"/>
            <a:ext cx="2982807" cy="462039"/>
          </a:xfrm>
          <a:prstGeom prst="rect">
            <a:avLst/>
          </a:prstGeom>
        </p:spPr>
        <p:txBody>
          <a:bodyPr vert="horz" lIns="89985" tIns="44990" rIns="89985" bIns="44990" rtlCol="0"/>
          <a:lstStyle>
            <a:lvl1pPr algn="r">
              <a:defRPr sz="1200"/>
            </a:lvl1pPr>
          </a:lstStyle>
          <a:p>
            <a:fld id="{C7ACDBC4-B294-4EEA-B195-52EBFAB7D8BE}" type="datetimeFigureOut">
              <a:rPr lang="en-US" smtClean="0"/>
              <a:t>4/5/16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30300" y="690563"/>
            <a:ext cx="4622800" cy="3468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89985" tIns="44990" rIns="89985" bIns="4499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8340" y="4389409"/>
            <a:ext cx="5506720" cy="4158375"/>
          </a:xfrm>
          <a:prstGeom prst="rect">
            <a:avLst/>
          </a:prstGeom>
        </p:spPr>
        <p:txBody>
          <a:bodyPr vert="horz" lIns="89985" tIns="44990" rIns="89985" bIns="4499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5" y="8777205"/>
            <a:ext cx="2982807" cy="462039"/>
          </a:xfrm>
          <a:prstGeom prst="rect">
            <a:avLst/>
          </a:prstGeom>
        </p:spPr>
        <p:txBody>
          <a:bodyPr vert="horz" lIns="89985" tIns="44990" rIns="89985" bIns="4499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99007" y="8777205"/>
            <a:ext cx="2982807" cy="462039"/>
          </a:xfrm>
          <a:prstGeom prst="rect">
            <a:avLst/>
          </a:prstGeom>
        </p:spPr>
        <p:txBody>
          <a:bodyPr vert="horz" lIns="89985" tIns="44990" rIns="89985" bIns="44990" rtlCol="0" anchor="b"/>
          <a:lstStyle>
            <a:lvl1pPr algn="r">
              <a:defRPr sz="1200"/>
            </a:lvl1pPr>
          </a:lstStyle>
          <a:p>
            <a:fld id="{77319188-D78F-44C0-9908-A9C3C7F377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8855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319188-D78F-44C0-9908-A9C3C7F37716}" type="slidenum">
              <a:rPr lang="en-US" smtClean="0">
                <a:solidFill>
                  <a:prstClr val="black"/>
                </a:solidFill>
              </a:rPr>
              <a:pPr/>
              <a:t>5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918886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3187" name="Notes Placeholder 2"/>
          <p:cNvSpPr>
            <a:spLocks noGrp="1"/>
          </p:cNvSpPr>
          <p:nvPr>
            <p:ph type="body" idx="1"/>
          </p:nvPr>
        </p:nvSpPr>
        <p:spPr>
          <a:xfrm>
            <a:off x="898640" y="4322732"/>
            <a:ext cx="4947154" cy="27418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93188" name="Slide Number Placeholder 3"/>
          <p:cNvSpPr>
            <a:spLocks noGrp="1"/>
          </p:cNvSpPr>
          <p:nvPr>
            <p:ph type="sldNum" sz="quarter" idx="5"/>
          </p:nvPr>
        </p:nvSpPr>
        <p:spPr>
          <a:xfrm>
            <a:off x="3821539" y="8825643"/>
            <a:ext cx="2922897" cy="27418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04537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28611" indent="-280235" defTabSz="904537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20940" indent="-224188" defTabSz="904537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569316" indent="-224188" defTabSz="904537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17692" indent="-224188" defTabSz="904537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466068" indent="-224188" defTabSz="904537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14444" indent="-224188" defTabSz="904537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362820" indent="-224188" defTabSz="904537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11196" indent="-224188" defTabSz="904537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2EB33B87-85E7-4190-99AB-4105916CB940}" type="slidenum">
              <a:rPr lang="en-US" altLang="en-US">
                <a:solidFill>
                  <a:srgbClr val="000000"/>
                </a:solidFill>
                <a:latin typeface="Calibri" panose="020F0502020204030204" pitchFamily="34" charset="0"/>
              </a:rPr>
              <a:pPr eaLnBrk="1" hangingPunct="1">
                <a:spcBef>
                  <a:spcPct val="0"/>
                </a:spcBef>
              </a:pPr>
              <a:t>13</a:t>
            </a:fld>
            <a:endParaRPr lang="en-US" altLang="en-US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9900245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3187" name="Notes Placeholder 2"/>
          <p:cNvSpPr>
            <a:spLocks noGrp="1"/>
          </p:cNvSpPr>
          <p:nvPr>
            <p:ph type="body" idx="1"/>
          </p:nvPr>
        </p:nvSpPr>
        <p:spPr>
          <a:xfrm>
            <a:off x="898640" y="4322732"/>
            <a:ext cx="4947154" cy="27418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93188" name="Slide Number Placeholder 3"/>
          <p:cNvSpPr>
            <a:spLocks noGrp="1"/>
          </p:cNvSpPr>
          <p:nvPr>
            <p:ph type="sldNum" sz="quarter" idx="5"/>
          </p:nvPr>
        </p:nvSpPr>
        <p:spPr>
          <a:xfrm>
            <a:off x="3821539" y="8825643"/>
            <a:ext cx="2922897" cy="27418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04537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28611" indent="-280235" defTabSz="904537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20940" indent="-224188" defTabSz="904537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569316" indent="-224188" defTabSz="904537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17692" indent="-224188" defTabSz="904537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466068" indent="-224188" defTabSz="904537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14444" indent="-224188" defTabSz="904537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362820" indent="-224188" defTabSz="904537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11196" indent="-224188" defTabSz="904537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2EB33B87-85E7-4190-99AB-4105916CB940}" type="slidenum">
              <a:rPr lang="en-US" altLang="en-US">
                <a:solidFill>
                  <a:srgbClr val="000000"/>
                </a:solidFill>
                <a:latin typeface="Calibri" panose="020F0502020204030204" pitchFamily="34" charset="0"/>
              </a:rPr>
              <a:pPr eaLnBrk="1" hangingPunct="1">
                <a:spcBef>
                  <a:spcPct val="0"/>
                </a:spcBef>
              </a:pPr>
              <a:t>14</a:t>
            </a:fld>
            <a:endParaRPr lang="en-US" altLang="en-US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990024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86.xml.rels><?xml version="1.0" encoding="UTF-8" standalone="yes"?>
<Relationships xmlns="http://schemas.openxmlformats.org/package/2006/relationships"><Relationship Id="rId11" Type="http://schemas.openxmlformats.org/officeDocument/2006/relationships/image" Target="../media/image21.jpeg"/><Relationship Id="rId12" Type="http://schemas.openxmlformats.org/officeDocument/2006/relationships/image" Target="../media/image22.jpeg"/><Relationship Id="rId13" Type="http://schemas.openxmlformats.org/officeDocument/2006/relationships/image" Target="../media/image23.jpeg"/><Relationship Id="rId1" Type="http://schemas.openxmlformats.org/officeDocument/2006/relationships/slideMaster" Target="../slideMasters/slideMaster22.xml"/><Relationship Id="rId2" Type="http://schemas.openxmlformats.org/officeDocument/2006/relationships/image" Target="../media/image12.png"/><Relationship Id="rId3" Type="http://schemas.openxmlformats.org/officeDocument/2006/relationships/image" Target="../media/image13.gif"/><Relationship Id="rId4" Type="http://schemas.openxmlformats.org/officeDocument/2006/relationships/image" Target="../media/image14.png"/><Relationship Id="rId5" Type="http://schemas.openxmlformats.org/officeDocument/2006/relationships/image" Target="../media/image15.jpeg"/><Relationship Id="rId6" Type="http://schemas.openxmlformats.org/officeDocument/2006/relationships/image" Target="../media/image16.jpeg"/><Relationship Id="rId7" Type="http://schemas.openxmlformats.org/officeDocument/2006/relationships/image" Target="../media/image17.jpeg"/><Relationship Id="rId8" Type="http://schemas.openxmlformats.org/officeDocument/2006/relationships/image" Target="../media/image18.jpeg"/><Relationship Id="rId9" Type="http://schemas.openxmlformats.org/officeDocument/2006/relationships/image" Target="../media/image19.jpeg"/><Relationship Id="rId10" Type="http://schemas.openxmlformats.org/officeDocument/2006/relationships/image" Target="../media/image20.png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106.xml.rels><?xml version="1.0" encoding="UTF-8" standalone="yes"?>
<Relationships xmlns="http://schemas.openxmlformats.org/package/2006/relationships"><Relationship Id="rId11" Type="http://schemas.openxmlformats.org/officeDocument/2006/relationships/image" Target="../media/image21.jpeg"/><Relationship Id="rId12" Type="http://schemas.openxmlformats.org/officeDocument/2006/relationships/image" Target="../media/image22.jpeg"/><Relationship Id="rId13" Type="http://schemas.openxmlformats.org/officeDocument/2006/relationships/image" Target="../media/image23.jpeg"/><Relationship Id="rId1" Type="http://schemas.openxmlformats.org/officeDocument/2006/relationships/slideMaster" Target="../slideMasters/slideMaster24.xml"/><Relationship Id="rId2" Type="http://schemas.openxmlformats.org/officeDocument/2006/relationships/image" Target="../media/image12.png"/><Relationship Id="rId3" Type="http://schemas.openxmlformats.org/officeDocument/2006/relationships/image" Target="../media/image13.gif"/><Relationship Id="rId4" Type="http://schemas.openxmlformats.org/officeDocument/2006/relationships/image" Target="../media/image14.png"/><Relationship Id="rId5" Type="http://schemas.openxmlformats.org/officeDocument/2006/relationships/image" Target="../media/image15.jpeg"/><Relationship Id="rId6" Type="http://schemas.openxmlformats.org/officeDocument/2006/relationships/image" Target="../media/image16.jpeg"/><Relationship Id="rId7" Type="http://schemas.openxmlformats.org/officeDocument/2006/relationships/image" Target="../media/image17.jpeg"/><Relationship Id="rId8" Type="http://schemas.openxmlformats.org/officeDocument/2006/relationships/image" Target="../media/image18.jpeg"/><Relationship Id="rId9" Type="http://schemas.openxmlformats.org/officeDocument/2006/relationships/image" Target="../media/image19.jpeg"/><Relationship Id="rId10" Type="http://schemas.openxmlformats.org/officeDocument/2006/relationships/image" Target="../media/image20.png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126.xml.rels><?xml version="1.0" encoding="UTF-8" standalone="yes"?>
<Relationships xmlns="http://schemas.openxmlformats.org/package/2006/relationships"><Relationship Id="rId11" Type="http://schemas.openxmlformats.org/officeDocument/2006/relationships/image" Target="../media/image21.jpeg"/><Relationship Id="rId12" Type="http://schemas.openxmlformats.org/officeDocument/2006/relationships/image" Target="../media/image22.jpeg"/><Relationship Id="rId13" Type="http://schemas.openxmlformats.org/officeDocument/2006/relationships/image" Target="../media/image23.jpeg"/><Relationship Id="rId1" Type="http://schemas.openxmlformats.org/officeDocument/2006/relationships/slideMaster" Target="../slideMasters/slideMaster27.xml"/><Relationship Id="rId2" Type="http://schemas.openxmlformats.org/officeDocument/2006/relationships/image" Target="../media/image12.png"/><Relationship Id="rId3" Type="http://schemas.openxmlformats.org/officeDocument/2006/relationships/image" Target="../media/image13.gif"/><Relationship Id="rId4" Type="http://schemas.openxmlformats.org/officeDocument/2006/relationships/image" Target="../media/image14.png"/><Relationship Id="rId5" Type="http://schemas.openxmlformats.org/officeDocument/2006/relationships/image" Target="../media/image15.jpeg"/><Relationship Id="rId6" Type="http://schemas.openxmlformats.org/officeDocument/2006/relationships/image" Target="../media/image16.jpeg"/><Relationship Id="rId7" Type="http://schemas.openxmlformats.org/officeDocument/2006/relationships/image" Target="../media/image17.jpeg"/><Relationship Id="rId8" Type="http://schemas.openxmlformats.org/officeDocument/2006/relationships/image" Target="../media/image18.jpeg"/><Relationship Id="rId9" Type="http://schemas.openxmlformats.org/officeDocument/2006/relationships/image" Target="../media/image19.jpeg"/><Relationship Id="rId10" Type="http://schemas.openxmlformats.org/officeDocument/2006/relationships/image" Target="../media/image20.png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ea typeface="ＭＳ Ｐゴシック" pitchFamily="34" charset="-128"/>
              </a:defRPr>
            </a:lvl1pPr>
          </a:lstStyle>
          <a:p>
            <a:pPr>
              <a:defRPr/>
            </a:pPr>
            <a:fld id="{42D48E89-23B1-405B-8000-0D68C1DC460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22591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Mission/Vis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4"/>
          </p:nvPr>
        </p:nvSpPr>
        <p:spPr>
          <a:xfrm>
            <a:off x="965200" y="2057400"/>
            <a:ext cx="3352800" cy="1828800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17" name="Picture Placeholder 11"/>
          <p:cNvSpPr>
            <a:spLocks noGrp="1"/>
          </p:cNvSpPr>
          <p:nvPr>
            <p:ph type="pic" sz="quarter" idx="15"/>
          </p:nvPr>
        </p:nvSpPr>
        <p:spPr>
          <a:xfrm>
            <a:off x="4648200" y="2057400"/>
            <a:ext cx="3352800" cy="1828800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6"/>
          </p:nvPr>
        </p:nvSpPr>
        <p:spPr>
          <a:xfrm>
            <a:off x="0" y="6553200"/>
            <a:ext cx="7010400" cy="304800"/>
          </a:xfrm>
          <a:prstGeom prst="rect">
            <a:avLst/>
          </a:prstGeom>
        </p:spPr>
        <p:txBody>
          <a:bodyPr/>
          <a:lstStyle>
            <a:lvl1pPr algn="ctr">
              <a:defRPr sz="2000">
                <a:solidFill>
                  <a:srgbClr val="FFFFFF"/>
                </a:solidFill>
                <a:latin typeface="Franklin Gothic Book" pitchFamily="34" charset="0"/>
                <a:ea typeface="+mn-ea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t>NOAA's National Weather Service: Serving the Nation’s Environmental Forecasting Needs</a:t>
            </a:r>
            <a:endParaRPr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>
                <a:ea typeface="ＭＳ Ｐゴシック" pitchFamily="34" charset="-128"/>
              </a:defRPr>
            </a:lvl1pPr>
          </a:lstStyle>
          <a:p>
            <a:pPr>
              <a:defRPr/>
            </a:pPr>
            <a:fld id="{CBE532EF-8959-49B9-ADD0-B15B04A6C1C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2641393"/>
      </p:ext>
    </p:extLst>
  </p:cSld>
  <p:clrMapOvr>
    <a:masterClrMapping/>
  </p:clrMapOvr>
  <p:transition xmlns:p14="http://schemas.microsoft.com/office/powerpoint/2010/main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800" y="228600"/>
            <a:ext cx="6172200" cy="1143000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685800" y="1676400"/>
            <a:ext cx="7772400" cy="4419600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ea typeface="ＭＳ Ｐゴシック" pitchFamily="34" charset="-128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B7303E2-2F3F-44F7-A584-9FD510227DD2}" type="datetime1">
              <a:rPr lang="en-US">
                <a:solidFill>
                  <a:prstClr val="white"/>
                </a:solidFill>
                <a:latin typeface="Arial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4/5/16</a:t>
            </a:fld>
            <a:r>
              <a:rPr lang="en-US">
                <a:solidFill>
                  <a:prstClr val="white"/>
                </a:solidFill>
                <a:latin typeface="Arial" pitchFamily="34" charset="0"/>
              </a:rPr>
              <a:t>January 5, 2006</a:t>
            </a:r>
          </a:p>
        </p:txBody>
      </p:sp>
      <p:sp>
        <p:nvSpPr>
          <p:cNvPr id="5" name="Rectangle 7"/>
          <p:cNvSpPr>
            <a:spLocks noGrp="1" noChangeArrowheads="1"/>
          </p:cNvSpPr>
          <p:nvPr>
            <p:ph type="ftr" sz="quarter" idx="11"/>
          </p:nvPr>
        </p:nvSpPr>
        <p:spPr>
          <a:xfrm>
            <a:off x="685800" y="6248400"/>
            <a:ext cx="6400800" cy="457200"/>
          </a:xfrm>
          <a:prstGeom prst="rect">
            <a:avLst/>
          </a:prstGeom>
        </p:spPr>
        <p:txBody>
          <a:bodyPr/>
          <a:lstStyle>
            <a:lvl1pPr>
              <a:defRPr>
                <a:ea typeface="ＭＳ Ｐゴシック" pitchFamily="34" charset="-128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  <a:latin typeface="Arial" pitchFamily="34" charset="0"/>
            </a:endParaRPr>
          </a:p>
        </p:txBody>
      </p:sp>
      <p:sp>
        <p:nvSpPr>
          <p:cNvPr id="6" name="Rectangle 8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B7A6B7-34BD-4D1B-9190-991455A7C22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20908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Totally Blank">
    <p:bg>
      <p:bgPr>
        <a:gradFill>
          <a:gsLst>
            <a:gs pos="0">
              <a:srgbClr val="7C7C7C"/>
            </a:gs>
            <a:gs pos="100000">
              <a:srgbClr val="000000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357183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81FA81-1B85-4A48-B4C0-1958B38718A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28640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E4D556B-21A1-40B2-8390-E90515BCE50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92545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ea typeface="ＭＳ Ｐゴシック" pitchFamily="34" charset="-128"/>
              </a:defRPr>
            </a:lvl1pPr>
          </a:lstStyle>
          <a:p>
            <a:pPr>
              <a:defRPr/>
            </a:pPr>
            <a:fld id="{83E7A14F-F747-4C7A-8687-0F54EDE422D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70749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Mission/Vis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4"/>
          </p:nvPr>
        </p:nvSpPr>
        <p:spPr>
          <a:xfrm>
            <a:off x="965200" y="2057400"/>
            <a:ext cx="3352800" cy="1828800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17" name="Picture Placeholder 11"/>
          <p:cNvSpPr>
            <a:spLocks noGrp="1"/>
          </p:cNvSpPr>
          <p:nvPr>
            <p:ph type="pic" sz="quarter" idx="15"/>
          </p:nvPr>
        </p:nvSpPr>
        <p:spPr>
          <a:xfrm>
            <a:off x="4648200" y="2057400"/>
            <a:ext cx="3352800" cy="1828800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6"/>
          </p:nvPr>
        </p:nvSpPr>
        <p:spPr>
          <a:xfrm>
            <a:off x="0" y="6553200"/>
            <a:ext cx="7010400" cy="304800"/>
          </a:xfrm>
          <a:prstGeom prst="rect">
            <a:avLst/>
          </a:prstGeom>
        </p:spPr>
        <p:txBody>
          <a:bodyPr/>
          <a:lstStyle>
            <a:lvl1pPr algn="ctr">
              <a:defRPr sz="2000">
                <a:solidFill>
                  <a:srgbClr val="FFFFFF"/>
                </a:solidFill>
                <a:latin typeface="Franklin Gothic Book" pitchFamily="34" charset="0"/>
                <a:ea typeface="+mn-ea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t>NOAA's National Weather Service: Serving the Nation’s Environmental Forecasting Needs</a:t>
            </a:r>
            <a:endParaRPr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>
                <a:ea typeface="ＭＳ Ｐゴシック" pitchFamily="34" charset="-128"/>
              </a:defRPr>
            </a:lvl1pPr>
          </a:lstStyle>
          <a:p>
            <a:pPr>
              <a:defRPr/>
            </a:pPr>
            <a:fld id="{5CF2D03B-0C9A-4EBC-B18D-2FD8304DC41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9708694"/>
      </p:ext>
    </p:extLst>
  </p:cSld>
  <p:clrMapOvr>
    <a:masterClrMapping/>
  </p:clrMapOvr>
  <p:transition xmlns:p14="http://schemas.microsoft.com/office/powerpoint/2010/main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489D1AA-DC7E-4988-9BEE-EB1A1262961B}" type="datetimeFigureOut">
              <a:rPr lang="en-US">
                <a:solidFill>
                  <a:prstClr val="white"/>
                </a:solidFill>
                <a:ea typeface="ＭＳ Ｐゴシック" pitchFamily="34" charset="-128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4/5/16</a:t>
            </a:fld>
            <a:endParaRPr lang="en-US">
              <a:solidFill>
                <a:prstClr val="white"/>
              </a:solidFill>
              <a:ea typeface="ＭＳ Ｐゴシック" pitchFamily="34" charset="-128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  <a:ea typeface="ＭＳ Ｐゴシック" pitchFamily="34" charset="-128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232DD8-40CE-4EF9-9ECC-95E6E6534F6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63132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84115C8-6DAF-4C7F-852E-91A8F19FE55F}" type="datetimeFigureOut">
              <a:rPr lang="en-US">
                <a:solidFill>
                  <a:prstClr val="white"/>
                </a:solidFill>
                <a:latin typeface="Arial" pitchFamily="34" charset="0"/>
                <a:ea typeface="ＭＳ Ｐゴシック" pitchFamily="34" charset="-128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4/5/16</a:t>
            </a:fld>
            <a:endParaRPr lang="en-US">
              <a:solidFill>
                <a:prstClr val="white"/>
              </a:solidFill>
              <a:latin typeface="Arial" pitchFamily="34" charset="0"/>
              <a:ea typeface="ＭＳ Ｐゴシック" pitchFamily="34" charset="-128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  <a:latin typeface="Arial" pitchFamily="34" charset="0"/>
              <a:ea typeface="ＭＳ Ｐゴシック" pitchFamily="34" charset="-128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1334E0-2D1B-470B-A7F0-D7AF43D91D0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737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Totally Blank">
    <p:bg>
      <p:bgPr>
        <a:gradFill>
          <a:gsLst>
            <a:gs pos="0">
              <a:srgbClr val="7C7C7C"/>
            </a:gs>
            <a:gs pos="100000">
              <a:srgbClr val="000000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3571836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81FA81-1B85-4A48-B4C0-1958B38718A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286403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ea typeface="ＭＳ Ｐゴシック" pitchFamily="34" charset="-128"/>
              </a:defRPr>
            </a:lvl1pPr>
          </a:lstStyle>
          <a:p>
            <a:pPr>
              <a:defRPr/>
            </a:pPr>
            <a:fld id="{84F239AF-DDE9-4B79-A601-0BDFBFFE240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508888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Mission/Vis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4"/>
          </p:nvPr>
        </p:nvSpPr>
        <p:spPr>
          <a:xfrm>
            <a:off x="965200" y="2057400"/>
            <a:ext cx="3352800" cy="1828800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17" name="Picture Placeholder 11"/>
          <p:cNvSpPr>
            <a:spLocks noGrp="1"/>
          </p:cNvSpPr>
          <p:nvPr>
            <p:ph type="pic" sz="quarter" idx="15"/>
          </p:nvPr>
        </p:nvSpPr>
        <p:spPr>
          <a:xfrm>
            <a:off x="4648200" y="2057400"/>
            <a:ext cx="3352800" cy="1828800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6"/>
          </p:nvPr>
        </p:nvSpPr>
        <p:spPr>
          <a:xfrm>
            <a:off x="0" y="6553200"/>
            <a:ext cx="7010400" cy="304800"/>
          </a:xfrm>
          <a:prstGeom prst="rect">
            <a:avLst/>
          </a:prstGeom>
        </p:spPr>
        <p:txBody>
          <a:bodyPr/>
          <a:lstStyle>
            <a:lvl1pPr algn="ctr">
              <a:defRPr sz="2000">
                <a:solidFill>
                  <a:srgbClr val="FFFFFF"/>
                </a:solidFill>
                <a:latin typeface="Franklin Gothic Book" pitchFamily="34" charset="0"/>
                <a:ea typeface="+mn-ea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t>NOAA's National Weather Service: Serving the Nation’s Environmental Forecasting Needs</a:t>
            </a:r>
            <a:endParaRPr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>
                <a:ea typeface="ＭＳ Ｐゴシック" pitchFamily="34" charset="-128"/>
              </a:defRPr>
            </a:lvl1pPr>
          </a:lstStyle>
          <a:p>
            <a:pPr>
              <a:defRPr/>
            </a:pPr>
            <a:fld id="{8D852B2C-72E9-40B6-BBE3-168A51361F3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215624"/>
      </p:ext>
    </p:extLst>
  </p:cSld>
  <p:clrMapOvr>
    <a:masterClrMapping/>
  </p:clrMapOvr>
  <p:transition xmlns:p14="http://schemas.microsoft.com/office/powerpoint/2010/main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5122065A-8032-4301-8FC1-42086C8AA819}" type="datetimeFigureOut">
              <a:rPr lang="en-US">
                <a:solidFill>
                  <a:prstClr val="white"/>
                </a:solidFill>
                <a:ea typeface="ＭＳ Ｐゴシック" pitchFamily="34" charset="-128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4/5/16</a:t>
            </a:fld>
            <a:endParaRPr lang="en-US">
              <a:solidFill>
                <a:prstClr val="white"/>
              </a:solidFill>
              <a:ea typeface="ＭＳ Ｐゴシック" pitchFamily="34" charset="-128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  <a:ea typeface="ＭＳ Ｐゴシック" pitchFamily="34" charset="-128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FC12FB-640D-4E75-B6B6-075D80E9495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786682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C0F49E4-BCDA-43D7-AC5D-5EFB884BFA67}" type="datetimeFigureOut">
              <a:rPr lang="en-US">
                <a:solidFill>
                  <a:prstClr val="white"/>
                </a:solidFill>
                <a:latin typeface="Arial" pitchFamily="34" charset="0"/>
                <a:ea typeface="ＭＳ Ｐゴシック" pitchFamily="34" charset="-128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4/5/16</a:t>
            </a:fld>
            <a:endParaRPr lang="en-US">
              <a:solidFill>
                <a:prstClr val="white"/>
              </a:solidFill>
              <a:latin typeface="Arial" pitchFamily="34" charset="0"/>
              <a:ea typeface="ＭＳ Ｐゴシック" pitchFamily="34" charset="-128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  <a:latin typeface="Arial" pitchFamily="34" charset="0"/>
              <a:ea typeface="ＭＳ Ｐゴシック" pitchFamily="34" charset="-128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760C98-956C-4EB4-B5F8-1B6619FD47A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171605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Totally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76861761"/>
      </p:ext>
    </p:extLst>
  </p:cSld>
  <p:clrMapOvr>
    <a:masterClrMapping/>
  </p:clrMapOvr>
  <p:transition xmlns:p14="http://schemas.microsoft.com/office/powerpoint/2010/main">
    <p:pull dir="ld"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81FA81-1B85-4A48-B4C0-1958B38718A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286403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DBE26D5-FF9F-4829-8424-4DE65977D357}" type="datetimeFigureOut">
              <a:rPr lang="en-US">
                <a:solidFill>
                  <a:prstClr val="white"/>
                </a:solidFill>
                <a:ea typeface="ＭＳ Ｐゴシック" pitchFamily="34" charset="-128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4/5/16</a:t>
            </a:fld>
            <a:endParaRPr lang="en-US">
              <a:solidFill>
                <a:prstClr val="white"/>
              </a:solidFill>
              <a:ea typeface="ＭＳ Ｐゴシック" pitchFamily="34" charset="-128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  <a:ea typeface="ＭＳ Ｐゴシック" pitchFamily="34" charset="-128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062FFE-DB25-4A84-B441-ED26FDCF183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290390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ea typeface="ＭＳ Ｐゴシック" pitchFamily="34" charset="-128"/>
              </a:defRPr>
            </a:lvl1pPr>
          </a:lstStyle>
          <a:p>
            <a:pPr>
              <a:defRPr/>
            </a:pPr>
            <a:fld id="{84F239AF-DDE9-4B79-A601-0BDFBFFE240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146001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Mission/Vis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4"/>
          </p:nvPr>
        </p:nvSpPr>
        <p:spPr>
          <a:xfrm>
            <a:off x="965200" y="2057400"/>
            <a:ext cx="3352800" cy="1828800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17" name="Picture Placeholder 11"/>
          <p:cNvSpPr>
            <a:spLocks noGrp="1"/>
          </p:cNvSpPr>
          <p:nvPr>
            <p:ph type="pic" sz="quarter" idx="15"/>
          </p:nvPr>
        </p:nvSpPr>
        <p:spPr>
          <a:xfrm>
            <a:off x="4648200" y="2057400"/>
            <a:ext cx="3352800" cy="1828800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6"/>
          </p:nvPr>
        </p:nvSpPr>
        <p:spPr>
          <a:xfrm>
            <a:off x="0" y="6553200"/>
            <a:ext cx="7010400" cy="304800"/>
          </a:xfrm>
          <a:prstGeom prst="rect">
            <a:avLst/>
          </a:prstGeom>
        </p:spPr>
        <p:txBody>
          <a:bodyPr/>
          <a:lstStyle>
            <a:lvl1pPr algn="ctr">
              <a:defRPr sz="2000">
                <a:solidFill>
                  <a:srgbClr val="FFFFFF"/>
                </a:solidFill>
                <a:latin typeface="Franklin Gothic Book" pitchFamily="34" charset="0"/>
                <a:ea typeface="+mn-ea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t>NOAA's National Weather Service: Serving the Nation’s Environmental Forecasting Needs</a:t>
            </a:r>
            <a:endParaRPr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>
                <a:ea typeface="ＭＳ Ｐゴシック" pitchFamily="34" charset="-128"/>
              </a:defRPr>
            </a:lvl1pPr>
          </a:lstStyle>
          <a:p>
            <a:pPr>
              <a:defRPr/>
            </a:pPr>
            <a:fld id="{8D852B2C-72E9-40B6-BBE3-168A51361F3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5540448"/>
      </p:ext>
    </p:extLst>
  </p:cSld>
  <p:clrMapOvr>
    <a:masterClrMapping/>
  </p:clrMapOvr>
  <p:transition xmlns:p14="http://schemas.microsoft.com/office/powerpoint/2010/main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5122065A-8032-4301-8FC1-42086C8AA819}" type="datetimeFigureOut">
              <a:rPr lang="en-US">
                <a:solidFill>
                  <a:prstClr val="white"/>
                </a:solidFill>
                <a:ea typeface="ＭＳ Ｐゴシック" pitchFamily="34" charset="-128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4/5/16</a:t>
            </a:fld>
            <a:endParaRPr lang="en-US">
              <a:solidFill>
                <a:prstClr val="white"/>
              </a:solidFill>
              <a:ea typeface="ＭＳ Ｐゴシック" pitchFamily="34" charset="-128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  <a:ea typeface="ＭＳ Ｐゴシック" pitchFamily="34" charset="-128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FC12FB-640D-4E75-B6B6-075D80E9495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994273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1095B37-FA24-4B78-B51D-78C62ECC12E1}" type="datetimeFigureOut">
              <a:rPr lang="en-US">
                <a:solidFill>
                  <a:prstClr val="white"/>
                </a:solidFill>
                <a:ea typeface="ＭＳ Ｐゴシック" pitchFamily="34" charset="-128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4/5/16</a:t>
            </a:fld>
            <a:endParaRPr lang="en-US">
              <a:solidFill>
                <a:prstClr val="white"/>
              </a:solidFill>
              <a:ea typeface="ＭＳ Ｐゴシック" pitchFamily="34" charset="-128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  <a:ea typeface="ＭＳ Ｐゴシック" pitchFamily="34" charset="-128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FC1F9A-ECE0-4164-923F-B840863BAB5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748497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C0F49E4-BCDA-43D7-AC5D-5EFB884BFA67}" type="datetimeFigureOut">
              <a:rPr lang="en-US">
                <a:solidFill>
                  <a:prstClr val="white"/>
                </a:solidFill>
                <a:latin typeface="Arial" pitchFamily="34" charset="0"/>
                <a:ea typeface="ＭＳ Ｐゴシック" pitchFamily="34" charset="-128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4/5/16</a:t>
            </a:fld>
            <a:endParaRPr lang="en-US">
              <a:solidFill>
                <a:prstClr val="white"/>
              </a:solidFill>
              <a:latin typeface="Arial" pitchFamily="34" charset="0"/>
              <a:ea typeface="ＭＳ Ｐゴシック" pitchFamily="34" charset="-128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  <a:latin typeface="Arial" pitchFamily="34" charset="0"/>
              <a:ea typeface="ＭＳ Ｐゴシック" pitchFamily="34" charset="-128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760C98-956C-4EB4-B5F8-1B6619FD47A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647240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Totally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76861761"/>
      </p:ext>
    </p:extLst>
  </p:cSld>
  <p:clrMapOvr>
    <a:masterClrMapping/>
  </p:clrMapOvr>
  <p:transition xmlns:p14="http://schemas.microsoft.com/office/powerpoint/2010/main">
    <p:pull dir="ld"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81FA81-1B85-4A48-B4C0-1958B38718A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286403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ea typeface="ＭＳ Ｐゴシック" pitchFamily="34" charset="-128"/>
              </a:defRPr>
            </a:lvl1pPr>
          </a:lstStyle>
          <a:p>
            <a:pPr>
              <a:defRPr/>
            </a:pPr>
            <a:fld id="{77B8B254-B764-4BE7-AD5B-2411EEE52D4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668169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Totally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76861761"/>
      </p:ext>
    </p:extLst>
  </p:cSld>
  <p:clrMapOvr>
    <a:masterClrMapping/>
  </p:clrMapOvr>
  <p:transition xmlns:p14="http://schemas.microsoft.com/office/powerpoint/2010/main">
    <p:pull dir="ld"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ea typeface="ＭＳ Ｐゴシック" pitchFamily="34" charset="-128"/>
              </a:defRPr>
            </a:lvl1pPr>
          </a:lstStyle>
          <a:p>
            <a:pPr>
              <a:defRPr/>
            </a:pPr>
            <a:fld id="{77B8B254-B764-4BE7-AD5B-2411EEE52D4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5302261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Totally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76861761"/>
      </p:ext>
    </p:extLst>
  </p:cSld>
  <p:clrMapOvr>
    <a:masterClrMapping/>
  </p:clrMapOvr>
  <p:transition xmlns:p14="http://schemas.microsoft.com/office/powerpoint/2010/main">
    <p:pull dir="ld"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B0200EE-F9CE-4286-8A64-2A4FAC11DAF3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995395234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304800"/>
            <a:ext cx="6418263" cy="898525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57200" y="1371600"/>
            <a:ext cx="8229600" cy="4908550"/>
          </a:xfrm>
        </p:spPr>
        <p:txBody>
          <a:bodyPr/>
          <a:lstStyle/>
          <a:p>
            <a:pPr lvl="0"/>
            <a:endParaRPr lang="en-US" noProof="0" dirty="0" smtClean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2FE571-F67B-4133-8AB0-444120215FAA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73998367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FD21489-426A-4B0D-B58A-AADC6AE37F94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86410077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Totally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76861761"/>
      </p:ext>
    </p:extLst>
  </p:cSld>
  <p:clrMapOvr>
    <a:masterClrMapping/>
  </p:clrMapOvr>
  <p:transition xmlns:p14="http://schemas.microsoft.com/office/powerpoint/2010/main">
    <p:pull dir="ld"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B0200EE-F9CE-4286-8A64-2A4FAC11DAF3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866315373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304800"/>
            <a:ext cx="6418263" cy="898525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57200" y="1371600"/>
            <a:ext cx="8229600" cy="4908550"/>
          </a:xfrm>
        </p:spPr>
        <p:txBody>
          <a:bodyPr/>
          <a:lstStyle/>
          <a:p>
            <a:pPr lvl="0"/>
            <a:endParaRPr lang="en-US" noProof="0" dirty="0" smtClean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2FE571-F67B-4133-8AB0-444120215FAA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894791703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FD21489-426A-4B0D-B58A-AADC6AE37F94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17617442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ea typeface="ＭＳ Ｐゴシック" pitchFamily="34" charset="-128"/>
              </a:defRPr>
            </a:lvl1pPr>
          </a:lstStyle>
          <a:p>
            <a:pPr>
              <a:defRPr/>
            </a:pPr>
            <a:fld id="{048471E9-8AD4-4A13-A229-0687DE6D23A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7281610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Totally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79391713"/>
      </p:ext>
    </p:extLst>
  </p:cSld>
  <p:clrMapOvr>
    <a:masterClrMapping/>
  </p:clrMapOvr>
  <p:transition xmlns:p14="http://schemas.microsoft.com/office/powerpoint/2010/main">
    <p:pull dir="ld"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ea typeface="ＭＳ Ｐゴシック" pitchFamily="34" charset="-128"/>
              </a:defRPr>
            </a:lvl1pPr>
          </a:lstStyle>
          <a:p>
            <a:pPr>
              <a:defRPr/>
            </a:pPr>
            <a:fld id="{E41C62F2-B4B3-4DD4-B568-E0E37ABF9EE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140621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prstClr val="white"/>
                </a:solidFill>
                <a:latin typeface="Arial" charset="0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C2FAA1D-69DE-4755-961D-6A75BFECBC00}" type="datetimeFigureOut">
              <a:rPr lang="en-US">
                <a:ea typeface="ＭＳ Ｐゴシック" pitchFamily="34" charset="-128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4/5/16</a:t>
            </a:fld>
            <a:endParaRPr lang="en-US">
              <a:ea typeface="ＭＳ Ｐゴシック" pitchFamily="34" charset="-128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prstClr val="white"/>
                </a:solidFill>
                <a:latin typeface="Arial" charset="0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ea typeface="ＭＳ Ｐゴシック" pitchFamily="34" charset="-128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DD5394-F124-4B41-AD93-AC056BD74E7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3610775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prstClr val="white"/>
                </a:solidFill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7E38F7EE-4FDB-4547-84DE-68BB41C835C3}" type="datetimeFigureOut">
              <a:rPr lang="en-US">
                <a:latin typeface="Arial" pitchFamily="34" charset="0"/>
                <a:ea typeface="ＭＳ Ｐゴシック" pitchFamily="34" charset="-128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4/5/16</a:t>
            </a:fld>
            <a:endParaRPr lang="en-US">
              <a:latin typeface="Arial" pitchFamily="34" charset="0"/>
              <a:ea typeface="ＭＳ Ｐゴシック" pitchFamily="34" charset="-128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prstClr val="white"/>
                </a:solidFill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latin typeface="Arial" pitchFamily="34" charset="0"/>
              <a:ea typeface="ＭＳ Ｐゴシック" pitchFamily="34" charset="-128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757263-6207-4DBE-956E-69F8856C4C5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8492059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val 9"/>
          <p:cNvSpPr>
            <a:spLocks noChangeArrowheads="1"/>
          </p:cNvSpPr>
          <p:nvPr userDrawn="1"/>
        </p:nvSpPr>
        <p:spPr bwMode="auto">
          <a:xfrm>
            <a:off x="71438" y="76203"/>
            <a:ext cx="1295400" cy="1308100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bg1"/>
            </a:solidFill>
            <a:round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ea typeface="MS PGothic" pitchFamily="34" charset="-128"/>
            </a:endParaRPr>
          </a:p>
        </p:txBody>
      </p:sp>
      <p:sp>
        <p:nvSpPr>
          <p:cNvPr id="4" name="Rectangle 10"/>
          <p:cNvSpPr>
            <a:spLocks noChangeArrowheads="1"/>
          </p:cNvSpPr>
          <p:nvPr userDrawn="1"/>
        </p:nvSpPr>
        <p:spPr bwMode="auto">
          <a:xfrm>
            <a:off x="771537" y="76220"/>
            <a:ext cx="7610475" cy="347663"/>
          </a:xfrm>
          <a:prstGeom prst="rect">
            <a:avLst/>
          </a:prstGeom>
          <a:solidFill>
            <a:srgbClr val="6C9BC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0" tIns="91430" rIns="91430" bIns="9143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1200">
                <a:solidFill>
                  <a:srgbClr val="215A9F"/>
                </a:solidFill>
                <a:latin typeface="Trebuchet MS" pitchFamily="34" charset="0"/>
                <a:ea typeface="MS PGothic" pitchFamily="34" charset="-128"/>
              </a:rPr>
              <a:t>N A T I O N A L   O C E A N I C   A N D   A T M O S P H E R I C   A D M I N I S T R A T I O N</a:t>
            </a:r>
          </a:p>
        </p:txBody>
      </p:sp>
      <p:sp>
        <p:nvSpPr>
          <p:cNvPr id="5" name="Text Box 9"/>
          <p:cNvSpPr txBox="1">
            <a:spLocks noChangeArrowheads="1"/>
          </p:cNvSpPr>
          <p:nvPr userDrawn="1"/>
        </p:nvSpPr>
        <p:spPr bwMode="auto">
          <a:xfrm>
            <a:off x="771542" y="457200"/>
            <a:ext cx="7686675" cy="914400"/>
          </a:xfrm>
          <a:prstGeom prst="rect">
            <a:avLst/>
          </a:prstGeom>
          <a:solidFill>
            <a:srgbClr val="215A9F"/>
          </a:solidFill>
          <a:ln>
            <a:noFill/>
          </a:ln>
          <a:extLst/>
        </p:spPr>
        <p:txBody>
          <a:bodyPr lIns="36572" tIns="73144" rIns="36572" bIns="36572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US" smtClean="0">
              <a:solidFill>
                <a:srgbClr val="000000"/>
              </a:solidFill>
              <a:ea typeface="ＭＳ Ｐゴシック" pitchFamily="34" charset="-128"/>
            </a:endParaRPr>
          </a:p>
        </p:txBody>
      </p:sp>
      <p:sp>
        <p:nvSpPr>
          <p:cNvPr id="38" name="Title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Date Placeholder 3"/>
          <p:cNvSpPr>
            <a:spLocks noGrp="1"/>
          </p:cNvSpPr>
          <p:nvPr>
            <p:ph type="dt" sz="half" idx="10"/>
          </p:nvPr>
        </p:nvSpPr>
        <p:spPr>
          <a:xfrm>
            <a:off x="-55563" y="6583364"/>
            <a:ext cx="2133601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3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286000" y="6583364"/>
            <a:ext cx="4648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4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035800" y="6569076"/>
            <a:ext cx="2133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57D7108-5FF7-4CE1-B33F-3B9B5032ED9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4733217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920875"/>
            <a:ext cx="7772400" cy="1889126"/>
          </a:xfrm>
        </p:spPr>
        <p:txBody>
          <a:bodyPr/>
          <a:lstStyle>
            <a:lvl1pPr algn="ctr">
              <a:defRPr sz="36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 sz="3200"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1986255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xfrm>
            <a:off x="-5856" y="6629400"/>
            <a:ext cx="64008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 smtClean="0">
                <a:solidFill>
                  <a:prstClr val="black"/>
                </a:solidFill>
              </a:rPr>
              <a:t>FY14 End of Year Execution Briefing to the NEP</a:t>
            </a: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7262440" y="6629400"/>
            <a:ext cx="1905000" cy="457200"/>
          </a:xfrm>
        </p:spPr>
        <p:txBody>
          <a:bodyPr/>
          <a:lstStyle>
            <a:lvl1pPr>
              <a:defRPr sz="1200"/>
            </a:lvl1pPr>
          </a:lstStyle>
          <a:p>
            <a:pPr>
              <a:defRPr/>
            </a:pPr>
            <a:fld id="{20FA59D9-DF31-4C09-929A-D2633E3F20B4}" type="slidenum">
              <a:rPr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9092913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676400"/>
            <a:ext cx="3810000" cy="4419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6400"/>
            <a:ext cx="3810000" cy="4419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 smtClean="0">
                <a:solidFill>
                  <a:prstClr val="black"/>
                </a:solidFill>
              </a:rPr>
              <a:t>FY14 End of Year Execution Briefing to the NEP</a:t>
            </a: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5C6079C-3E37-4DF3-BEA4-E4742065372D}" type="slidenum">
              <a:rPr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7037622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76400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316162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676400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316162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 smtClean="0">
                <a:solidFill>
                  <a:prstClr val="black"/>
                </a:solidFill>
              </a:rPr>
              <a:t>FY14 End of Year Execution Briefing to the NEP</a:t>
            </a: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67E0CB0-4190-4E66-AF1B-7E544A7A6240}" type="slidenum">
              <a:rPr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8452478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 smtClean="0">
                <a:solidFill>
                  <a:prstClr val="black"/>
                </a:solidFill>
              </a:rPr>
              <a:t>FY14 End of Year Execution Briefing to the NEP</a:t>
            </a: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1383EC6-0694-48C1-965F-55F17A9797DA}" type="slidenum">
              <a:rPr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4227257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 smtClean="0">
                <a:solidFill>
                  <a:prstClr val="black"/>
                </a:solidFill>
              </a:rPr>
              <a:t>FY14 End of Year Execution Briefing to the NEP</a:t>
            </a: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B11A59E-03C3-4A7F-B6BE-43F3205C7D81}" type="slidenum">
              <a:rPr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1768395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Conten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600200"/>
            <a:ext cx="4305300" cy="4953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86300" y="1600200"/>
            <a:ext cx="4305300" cy="4953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 smtClean="0">
                <a:solidFill>
                  <a:prstClr val="black"/>
                </a:solidFill>
              </a:rPr>
              <a:t>FY14 End of Year Execution Briefing to the NEP</a:t>
            </a: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8ED4BAB-CC92-4E65-A42A-6AD715689157}" type="slidenum">
              <a:rPr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3160024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er with 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762000" y="1600200"/>
            <a:ext cx="7696200" cy="1066800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4"/>
          </p:nvPr>
        </p:nvSpPr>
        <p:spPr>
          <a:xfrm>
            <a:off x="762000" y="2819400"/>
            <a:ext cx="3810000" cy="28956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" name="Text Placeholder 8"/>
          <p:cNvSpPr>
            <a:spLocks noGrp="1"/>
          </p:cNvSpPr>
          <p:nvPr>
            <p:ph type="body" sz="quarter" idx="15"/>
          </p:nvPr>
        </p:nvSpPr>
        <p:spPr>
          <a:xfrm>
            <a:off x="4724400" y="2819400"/>
            <a:ext cx="3733800" cy="28956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6"/>
          </p:nvPr>
        </p:nvSpPr>
        <p:spPr>
          <a:xfrm>
            <a:off x="762000" y="5715000"/>
            <a:ext cx="7696200" cy="5334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7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prstClr val="black"/>
                </a:solidFill>
              </a:rPr>
              <a:t>FY14 End of Year Execution Briefing to the NEP</a:t>
            </a: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1" name="Rectangle 6"/>
          <p:cNvSpPr>
            <a:spLocks noGrp="1" noChangeArrowheads="1"/>
          </p:cNvSpPr>
          <p:nvPr>
            <p:ph type="sldNum" sz="quarter" idx="18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3F10A4F-5E4C-4186-BC78-7409A3909F61}" type="slidenum">
              <a:rPr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1271909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ea typeface="ＭＳ Ｐゴシック" pitchFamily="34" charset="-128"/>
              </a:defRPr>
            </a:lvl1pPr>
          </a:lstStyle>
          <a:p>
            <a:pPr>
              <a:defRPr/>
            </a:pPr>
            <a:fld id="{7415BDB8-58BB-477C-83C9-71FC18A92F00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2259159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800" y="228600"/>
            <a:ext cx="6172200" cy="1143000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685800" y="1676400"/>
            <a:ext cx="7772400" cy="4419600"/>
          </a:xfrm>
        </p:spPr>
        <p:txBody>
          <a:bodyPr/>
          <a:lstStyle/>
          <a:p>
            <a:pPr lvl="0"/>
            <a:r>
              <a:rPr lang="en-US" noProof="0" smtClean="0"/>
              <a:t>Click icon to add table</a:t>
            </a:r>
            <a:endParaRPr lang="en-US" noProof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ea typeface="ＭＳ Ｐゴシック" pitchFamily="34" charset="-128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B7303E2-2F3F-44F7-A584-9FD510227DD2}" type="datetime1">
              <a:rPr lang="en-US">
                <a:solidFill>
                  <a:prstClr val="white"/>
                </a:solidFill>
                <a:latin typeface="Arial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4/5/16</a:t>
            </a:fld>
            <a:r>
              <a:rPr lang="en-US">
                <a:solidFill>
                  <a:prstClr val="white"/>
                </a:solidFill>
                <a:latin typeface="Arial" pitchFamily="34" charset="0"/>
              </a:rPr>
              <a:t>January 5, 2006</a:t>
            </a:r>
          </a:p>
        </p:txBody>
      </p:sp>
      <p:sp>
        <p:nvSpPr>
          <p:cNvPr id="5" name="Rectangle 7"/>
          <p:cNvSpPr>
            <a:spLocks noGrp="1" noChangeArrowheads="1"/>
          </p:cNvSpPr>
          <p:nvPr>
            <p:ph type="ftr" sz="quarter" idx="11"/>
          </p:nvPr>
        </p:nvSpPr>
        <p:spPr>
          <a:xfrm>
            <a:off x="685800" y="6248400"/>
            <a:ext cx="6400800" cy="457200"/>
          </a:xfrm>
          <a:prstGeom prst="rect">
            <a:avLst/>
          </a:prstGeom>
        </p:spPr>
        <p:txBody>
          <a:bodyPr/>
          <a:lstStyle>
            <a:lvl1pPr>
              <a:defRPr>
                <a:ea typeface="ＭＳ Ｐゴシック" pitchFamily="34" charset="-128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  <a:latin typeface="Arial" pitchFamily="34" charset="0"/>
            </a:endParaRPr>
          </a:p>
        </p:txBody>
      </p:sp>
      <p:sp>
        <p:nvSpPr>
          <p:cNvPr id="6" name="Rectangle 8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ADED236-C323-4AF8-AE4F-1B4BAEB8B010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2090891"/>
      </p:ext>
    </p:extLst>
  </p:cSld>
  <p:clrMapOvr>
    <a:masterClrMapping/>
  </p:clrMapOvr>
  <p:hf hdr="0" dt="0"/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Mission/Vis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4"/>
          </p:nvPr>
        </p:nvSpPr>
        <p:spPr>
          <a:xfrm>
            <a:off x="965200" y="2057400"/>
            <a:ext cx="3352800" cy="1828800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17" name="Picture Placeholder 11"/>
          <p:cNvSpPr>
            <a:spLocks noGrp="1"/>
          </p:cNvSpPr>
          <p:nvPr>
            <p:ph type="pic" sz="quarter" idx="15"/>
          </p:nvPr>
        </p:nvSpPr>
        <p:spPr>
          <a:xfrm>
            <a:off x="4648200" y="2057400"/>
            <a:ext cx="3352800" cy="1828800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6"/>
          </p:nvPr>
        </p:nvSpPr>
        <p:spPr>
          <a:xfrm>
            <a:off x="0" y="6553200"/>
            <a:ext cx="7010400" cy="304800"/>
          </a:xfrm>
          <a:prstGeom prst="rect">
            <a:avLst/>
          </a:prstGeom>
        </p:spPr>
        <p:txBody>
          <a:bodyPr/>
          <a:lstStyle>
            <a:lvl1pPr algn="ctr">
              <a:defRPr sz="2000">
                <a:solidFill>
                  <a:srgbClr val="FFFFFF"/>
                </a:solidFill>
                <a:latin typeface="Franklin Gothic Book" pitchFamily="34" charset="0"/>
                <a:ea typeface="+mn-ea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t>NOAA's National Weather Service: Serving the Nation’s Environmental Forecasting Needs</a:t>
            </a:r>
            <a:endParaRPr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>
                <a:ea typeface="ＭＳ Ｐゴシック" pitchFamily="34" charset="-128"/>
              </a:defRPr>
            </a:lvl1pPr>
          </a:lstStyle>
          <a:p>
            <a:pPr>
              <a:defRPr/>
            </a:pPr>
            <a:fld id="{8D852B2C-72E9-40B6-BBE3-168A51361F3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5821412"/>
      </p:ext>
    </p:extLst>
  </p:cSld>
  <p:clrMapOvr>
    <a:masterClrMapping/>
  </p:clrMapOvr>
  <p:transition xmlns:p14="http://schemas.microsoft.com/office/powerpoint/2010/main"/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ea typeface="ＭＳ Ｐゴシック" pitchFamily="34" charset="-128"/>
              </a:defRPr>
            </a:lvl1pPr>
          </a:lstStyle>
          <a:p>
            <a:pPr>
              <a:defRPr/>
            </a:pPr>
            <a:fld id="{83E7A14F-F747-4C7A-8687-0F54EDE422D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7074918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ission/Vis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4"/>
          </p:nvPr>
        </p:nvSpPr>
        <p:spPr>
          <a:xfrm>
            <a:off x="965200" y="2057400"/>
            <a:ext cx="3352800" cy="1828800"/>
          </a:xfrm>
        </p:spPr>
        <p:txBody>
          <a:bodyPr/>
          <a:lstStyle/>
          <a:p>
            <a:pPr lvl="0"/>
            <a:r>
              <a:rPr lang="en-US" noProof="0" smtClean="0"/>
              <a:t>Click icon to add picture</a:t>
            </a:r>
            <a:endParaRPr lang="en-US" noProof="0"/>
          </a:p>
        </p:txBody>
      </p:sp>
      <p:sp>
        <p:nvSpPr>
          <p:cNvPr id="17" name="Picture Placeholder 11"/>
          <p:cNvSpPr>
            <a:spLocks noGrp="1"/>
          </p:cNvSpPr>
          <p:nvPr>
            <p:ph type="pic" sz="quarter" idx="15"/>
          </p:nvPr>
        </p:nvSpPr>
        <p:spPr>
          <a:xfrm>
            <a:off x="4648200" y="2057400"/>
            <a:ext cx="3352800" cy="1828800"/>
          </a:xfrm>
        </p:spPr>
        <p:txBody>
          <a:bodyPr/>
          <a:lstStyle/>
          <a:p>
            <a:pPr lvl="0"/>
            <a:r>
              <a:rPr lang="en-US" noProof="0" smtClean="0"/>
              <a:t>Click icon to add picture</a:t>
            </a:r>
            <a:endParaRPr lang="en-US" noProof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6"/>
          </p:nvPr>
        </p:nvSpPr>
        <p:spPr>
          <a:xfrm>
            <a:off x="0" y="6553200"/>
            <a:ext cx="7010400" cy="304800"/>
          </a:xfrm>
          <a:prstGeom prst="rect">
            <a:avLst/>
          </a:prstGeom>
        </p:spPr>
        <p:txBody>
          <a:bodyPr/>
          <a:lstStyle>
            <a:lvl1pPr algn="ctr">
              <a:defRPr sz="2000">
                <a:solidFill>
                  <a:srgbClr val="FFFFFF"/>
                </a:solidFill>
                <a:latin typeface="Franklin Gothic Book" pitchFamily="34" charset="0"/>
                <a:ea typeface="+mn-ea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t>NOAA's National Weather Service: Serving the Nation’s Environmental Forecasting Needs</a:t>
            </a:r>
            <a:endParaRPr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>
                <a:ea typeface="ＭＳ Ｐゴシック" pitchFamily="34" charset="-128"/>
              </a:defRPr>
            </a:lvl1pPr>
          </a:lstStyle>
          <a:p>
            <a:pPr>
              <a:defRPr/>
            </a:pPr>
            <a:fld id="{5CF2D03B-0C9A-4EBC-B18D-2FD8304DC41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9708694"/>
      </p:ext>
    </p:extLst>
  </p:cSld>
  <p:clrMapOvr>
    <a:masterClrMapping/>
  </p:clrMapOvr>
  <p:transition xmlns:p14="http://schemas.microsoft.com/office/powerpoint/2010/main"/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489D1AA-DC7E-4988-9BEE-EB1A1262961B}" type="datetimeFigureOut">
              <a:rPr lang="en-US">
                <a:solidFill>
                  <a:prstClr val="white"/>
                </a:solidFill>
                <a:ea typeface="ＭＳ Ｐゴシック" pitchFamily="34" charset="-128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4/5/16</a:t>
            </a:fld>
            <a:endParaRPr lang="en-US">
              <a:solidFill>
                <a:prstClr val="white"/>
              </a:solidFill>
              <a:ea typeface="ＭＳ Ｐゴシック" pitchFamily="34" charset="-128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  <a:ea typeface="ＭＳ Ｐゴシック" pitchFamily="34" charset="-128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232DD8-40CE-4EF9-9ECC-95E6E6534F6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6313216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DBE26D5-FF9F-4829-8424-4DE65977D357}" type="datetimeFigureOut">
              <a:rPr lang="en-US">
                <a:solidFill>
                  <a:prstClr val="white"/>
                </a:solidFill>
                <a:ea typeface="ＭＳ Ｐゴシック" pitchFamily="34" charset="-128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4/5/16</a:t>
            </a:fld>
            <a:endParaRPr lang="en-US">
              <a:solidFill>
                <a:prstClr val="white"/>
              </a:solidFill>
              <a:ea typeface="ＭＳ Ｐゴシック" pitchFamily="34" charset="-128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  <a:ea typeface="ＭＳ Ｐゴシック" pitchFamily="34" charset="-128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062FFE-DB25-4A84-B441-ED26FDCF183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2903903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84115C8-6DAF-4C7F-852E-91A8F19FE55F}" type="datetimeFigureOut">
              <a:rPr lang="en-US">
                <a:solidFill>
                  <a:prstClr val="white"/>
                </a:solidFill>
                <a:latin typeface="Arial" pitchFamily="34" charset="0"/>
                <a:ea typeface="ＭＳ Ｐゴシック" pitchFamily="34" charset="-128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4/5/16</a:t>
            </a:fld>
            <a:endParaRPr lang="en-US">
              <a:solidFill>
                <a:prstClr val="white"/>
              </a:solidFill>
              <a:latin typeface="Arial" pitchFamily="34" charset="0"/>
              <a:ea typeface="ＭＳ Ｐゴシック" pitchFamily="34" charset="-128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  <a:latin typeface="Arial" pitchFamily="34" charset="0"/>
              <a:ea typeface="ＭＳ Ｐゴシック" pitchFamily="34" charset="-128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1334E0-2D1B-470B-A7F0-D7AF43D91D0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73778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ea typeface="ＭＳ Ｐゴシック" pitchFamily="34" charset="-128"/>
              </a:defRPr>
            </a:lvl1pPr>
          </a:lstStyle>
          <a:p>
            <a:pPr>
              <a:defRPr/>
            </a:pPr>
            <a:fld id="{84F239AF-DDE9-4B79-A601-0BDFBFFE240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5088888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ission/Vis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4"/>
          </p:nvPr>
        </p:nvSpPr>
        <p:spPr>
          <a:xfrm>
            <a:off x="965200" y="2057400"/>
            <a:ext cx="3352800" cy="1828800"/>
          </a:xfrm>
        </p:spPr>
        <p:txBody>
          <a:bodyPr/>
          <a:lstStyle/>
          <a:p>
            <a:pPr lvl="0"/>
            <a:r>
              <a:rPr lang="en-US" noProof="0" smtClean="0"/>
              <a:t>Click icon to add picture</a:t>
            </a:r>
            <a:endParaRPr lang="en-US" noProof="0"/>
          </a:p>
        </p:txBody>
      </p:sp>
      <p:sp>
        <p:nvSpPr>
          <p:cNvPr id="17" name="Picture Placeholder 11"/>
          <p:cNvSpPr>
            <a:spLocks noGrp="1"/>
          </p:cNvSpPr>
          <p:nvPr>
            <p:ph type="pic" sz="quarter" idx="15"/>
          </p:nvPr>
        </p:nvSpPr>
        <p:spPr>
          <a:xfrm>
            <a:off x="4648200" y="2057400"/>
            <a:ext cx="3352800" cy="1828800"/>
          </a:xfrm>
        </p:spPr>
        <p:txBody>
          <a:bodyPr/>
          <a:lstStyle/>
          <a:p>
            <a:pPr lvl="0"/>
            <a:r>
              <a:rPr lang="en-US" noProof="0" smtClean="0"/>
              <a:t>Click icon to add picture</a:t>
            </a:r>
            <a:endParaRPr lang="en-US" noProof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6"/>
          </p:nvPr>
        </p:nvSpPr>
        <p:spPr>
          <a:xfrm>
            <a:off x="0" y="6553200"/>
            <a:ext cx="7010400" cy="304800"/>
          </a:xfrm>
          <a:prstGeom prst="rect">
            <a:avLst/>
          </a:prstGeom>
        </p:spPr>
        <p:txBody>
          <a:bodyPr/>
          <a:lstStyle>
            <a:lvl1pPr algn="ctr">
              <a:defRPr sz="2000">
                <a:solidFill>
                  <a:srgbClr val="FFFFFF"/>
                </a:solidFill>
                <a:latin typeface="Franklin Gothic Book" pitchFamily="34" charset="0"/>
                <a:ea typeface="+mn-ea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t>NOAA's National Weather Service: Serving the Nation’s Environmental Forecasting Needs</a:t>
            </a:r>
            <a:endParaRPr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>
                <a:ea typeface="ＭＳ Ｐゴシック" pitchFamily="34" charset="-128"/>
              </a:defRPr>
            </a:lvl1pPr>
          </a:lstStyle>
          <a:p>
            <a:pPr>
              <a:defRPr/>
            </a:pPr>
            <a:fld id="{8D852B2C-72E9-40B6-BBE3-168A51361F3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215624"/>
      </p:ext>
    </p:extLst>
  </p:cSld>
  <p:clrMapOvr>
    <a:masterClrMapping/>
  </p:clrMapOvr>
  <p:transition xmlns:p14="http://schemas.microsoft.com/office/powerpoint/2010/main"/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5122065A-8032-4301-8FC1-42086C8AA819}" type="datetimeFigureOut">
              <a:rPr lang="en-US">
                <a:solidFill>
                  <a:prstClr val="white"/>
                </a:solidFill>
                <a:ea typeface="ＭＳ Ｐゴシック" pitchFamily="34" charset="-128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4/5/16</a:t>
            </a:fld>
            <a:endParaRPr lang="en-US">
              <a:solidFill>
                <a:prstClr val="white"/>
              </a:solidFill>
              <a:ea typeface="ＭＳ Ｐゴシック" pitchFamily="34" charset="-128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  <a:ea typeface="ＭＳ Ｐゴシック" pitchFamily="34" charset="-128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FC12FB-640D-4E75-B6B6-075D80E9495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7866822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C0F49E4-BCDA-43D7-AC5D-5EFB884BFA67}" type="datetimeFigureOut">
              <a:rPr lang="en-US">
                <a:solidFill>
                  <a:prstClr val="white"/>
                </a:solidFill>
                <a:latin typeface="Arial" pitchFamily="34" charset="0"/>
                <a:ea typeface="ＭＳ Ｐゴシック" pitchFamily="34" charset="-128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4/5/16</a:t>
            </a:fld>
            <a:endParaRPr lang="en-US">
              <a:solidFill>
                <a:prstClr val="white"/>
              </a:solidFill>
              <a:latin typeface="Arial" pitchFamily="34" charset="0"/>
              <a:ea typeface="ＭＳ Ｐゴシック" pitchFamily="34" charset="-128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  <a:latin typeface="Arial" pitchFamily="34" charset="0"/>
              <a:ea typeface="ＭＳ Ｐゴシック" pitchFamily="34" charset="-128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760C98-956C-4EB4-B5F8-1B6619FD47A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1716056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otally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76861761"/>
      </p:ext>
    </p:extLst>
  </p:cSld>
  <p:clrMapOvr>
    <a:masterClrMapping/>
  </p:clrMapOvr>
  <p:transition xmlns:p14="http://schemas.microsoft.com/office/powerpoint/2010/main">
    <p:pull dir="ld"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ea typeface="ＭＳ Ｐゴシック" pitchFamily="34" charset="-128"/>
              </a:defRPr>
            </a:lvl1pPr>
          </a:lstStyle>
          <a:p>
            <a:pPr>
              <a:defRPr/>
            </a:pPr>
            <a:fld id="{84F239AF-DDE9-4B79-A601-0BDFBFFE240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1460016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ission/Vis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4"/>
          </p:nvPr>
        </p:nvSpPr>
        <p:spPr>
          <a:xfrm>
            <a:off x="965200" y="2057400"/>
            <a:ext cx="3352800" cy="1828800"/>
          </a:xfrm>
        </p:spPr>
        <p:txBody>
          <a:bodyPr/>
          <a:lstStyle/>
          <a:p>
            <a:pPr lvl="0"/>
            <a:r>
              <a:rPr lang="en-US" noProof="0" smtClean="0"/>
              <a:t>Click icon to add picture</a:t>
            </a:r>
            <a:endParaRPr lang="en-US" noProof="0"/>
          </a:p>
        </p:txBody>
      </p:sp>
      <p:sp>
        <p:nvSpPr>
          <p:cNvPr id="17" name="Picture Placeholder 11"/>
          <p:cNvSpPr>
            <a:spLocks noGrp="1"/>
          </p:cNvSpPr>
          <p:nvPr>
            <p:ph type="pic" sz="quarter" idx="15"/>
          </p:nvPr>
        </p:nvSpPr>
        <p:spPr>
          <a:xfrm>
            <a:off x="4648200" y="2057400"/>
            <a:ext cx="3352800" cy="1828800"/>
          </a:xfrm>
        </p:spPr>
        <p:txBody>
          <a:bodyPr/>
          <a:lstStyle/>
          <a:p>
            <a:pPr lvl="0"/>
            <a:r>
              <a:rPr lang="en-US" noProof="0" smtClean="0"/>
              <a:t>Click icon to add picture</a:t>
            </a:r>
            <a:endParaRPr lang="en-US" noProof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6"/>
          </p:nvPr>
        </p:nvSpPr>
        <p:spPr>
          <a:xfrm>
            <a:off x="0" y="6553200"/>
            <a:ext cx="7010400" cy="304800"/>
          </a:xfrm>
          <a:prstGeom prst="rect">
            <a:avLst/>
          </a:prstGeom>
        </p:spPr>
        <p:txBody>
          <a:bodyPr/>
          <a:lstStyle>
            <a:lvl1pPr algn="ctr">
              <a:defRPr sz="2000">
                <a:solidFill>
                  <a:srgbClr val="FFFFFF"/>
                </a:solidFill>
                <a:latin typeface="Franklin Gothic Book" pitchFamily="34" charset="0"/>
                <a:ea typeface="+mn-ea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t>NOAA's National Weather Service: Serving the Nation’s Environmental Forecasting Needs</a:t>
            </a:r>
            <a:endParaRPr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>
                <a:ea typeface="ＭＳ Ｐゴシック" pitchFamily="34" charset="-128"/>
              </a:defRPr>
            </a:lvl1pPr>
          </a:lstStyle>
          <a:p>
            <a:pPr>
              <a:defRPr/>
            </a:pPr>
            <a:fld id="{8D852B2C-72E9-40B6-BBE3-168A51361F3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5540448"/>
      </p:ext>
    </p:extLst>
  </p:cSld>
  <p:clrMapOvr>
    <a:masterClrMapping/>
  </p:clrMapOvr>
  <p:transition xmlns:p14="http://schemas.microsoft.com/office/powerpoint/2010/main"/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5122065A-8032-4301-8FC1-42086C8AA819}" type="datetimeFigureOut">
              <a:rPr lang="en-US">
                <a:solidFill>
                  <a:prstClr val="white"/>
                </a:solidFill>
                <a:ea typeface="ＭＳ Ｐゴシック" pitchFamily="34" charset="-128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4/5/16</a:t>
            </a:fld>
            <a:endParaRPr lang="en-US">
              <a:solidFill>
                <a:prstClr val="white"/>
              </a:solidFill>
              <a:ea typeface="ＭＳ Ｐゴシック" pitchFamily="34" charset="-128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  <a:ea typeface="ＭＳ Ｐゴシック" pitchFamily="34" charset="-128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FC12FB-640D-4E75-B6B6-075D80E9495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9942735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1095B37-FA24-4B78-B51D-78C62ECC12E1}" type="datetimeFigureOut">
              <a:rPr lang="en-US">
                <a:solidFill>
                  <a:prstClr val="white"/>
                </a:solidFill>
                <a:ea typeface="ＭＳ Ｐゴシック" pitchFamily="34" charset="-128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4/5/16</a:t>
            </a:fld>
            <a:endParaRPr lang="en-US">
              <a:solidFill>
                <a:prstClr val="white"/>
              </a:solidFill>
              <a:ea typeface="ＭＳ Ｐゴシック" pitchFamily="34" charset="-128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  <a:ea typeface="ＭＳ Ｐゴシック" pitchFamily="34" charset="-128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FC1F9A-ECE0-4164-923F-B840863BAB5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7484973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C0F49E4-BCDA-43D7-AC5D-5EFB884BFA67}" type="datetimeFigureOut">
              <a:rPr lang="en-US">
                <a:solidFill>
                  <a:prstClr val="white"/>
                </a:solidFill>
                <a:latin typeface="Arial" pitchFamily="34" charset="0"/>
                <a:ea typeface="ＭＳ Ｐゴシック" pitchFamily="34" charset="-128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4/5/16</a:t>
            </a:fld>
            <a:endParaRPr lang="en-US">
              <a:solidFill>
                <a:prstClr val="white"/>
              </a:solidFill>
              <a:latin typeface="Arial" pitchFamily="34" charset="0"/>
              <a:ea typeface="ＭＳ Ｐゴシック" pitchFamily="34" charset="-128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  <a:latin typeface="Arial" pitchFamily="34" charset="0"/>
              <a:ea typeface="ＭＳ Ｐゴシック" pitchFamily="34" charset="-128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760C98-956C-4EB4-B5F8-1B6619FD47A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6472402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ea typeface="ＭＳ Ｐゴシック" pitchFamily="34" charset="-128"/>
              </a:defRPr>
            </a:lvl1pPr>
          </a:lstStyle>
          <a:p>
            <a:pPr>
              <a:defRPr/>
            </a:pPr>
            <a:fld id="{77B8B254-B764-4BE7-AD5B-2411EEE52D4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6681698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ea typeface="ＭＳ Ｐゴシック" pitchFamily="34" charset="-128"/>
              </a:defRPr>
            </a:lvl1pPr>
          </a:lstStyle>
          <a:p>
            <a:pPr>
              <a:defRPr/>
            </a:pPr>
            <a:fld id="{77B8B254-B764-4BE7-AD5B-2411EEE52D4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5302261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B0200EE-F9CE-4286-8A64-2A4FAC11DAF3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995395234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304800"/>
            <a:ext cx="6418263" cy="8985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57200" y="1371600"/>
            <a:ext cx="8229600" cy="4908550"/>
          </a:xfrm>
        </p:spPr>
        <p:txBody>
          <a:bodyPr/>
          <a:lstStyle/>
          <a:p>
            <a:pPr lvl="0"/>
            <a:r>
              <a:rPr lang="en-US" noProof="0" smtClean="0"/>
              <a:t>Click icon to add table</a:t>
            </a:r>
            <a:endParaRPr lang="en-US" noProof="0" dirty="0" smtClean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2FE571-F67B-4133-8AB0-444120215FAA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739983677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FD21489-426A-4B0D-B58A-AADC6AE37F94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86410077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B0200EE-F9CE-4286-8A64-2A4FAC11DAF3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866315373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304800"/>
            <a:ext cx="6418263" cy="8985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57200" y="1371600"/>
            <a:ext cx="8229600" cy="4908550"/>
          </a:xfrm>
        </p:spPr>
        <p:txBody>
          <a:bodyPr/>
          <a:lstStyle/>
          <a:p>
            <a:pPr lvl="0"/>
            <a:r>
              <a:rPr lang="en-US" noProof="0" smtClean="0"/>
              <a:t>Click icon to add table</a:t>
            </a:r>
            <a:endParaRPr lang="en-US" noProof="0" dirty="0" smtClean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2FE571-F67B-4133-8AB0-444120215FAA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894791703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FD21489-426A-4B0D-B58A-AADC6AE37F94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17617442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ea typeface="ＭＳ Ｐゴシック" pitchFamily="34" charset="-128"/>
              </a:defRPr>
            </a:lvl1pPr>
          </a:lstStyle>
          <a:p>
            <a:pPr>
              <a:defRPr/>
            </a:pPr>
            <a:fld id="{048471E9-8AD4-4A13-A229-0687DE6D23A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7281610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otally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79391713"/>
      </p:ext>
    </p:extLst>
  </p:cSld>
  <p:clrMapOvr>
    <a:masterClrMapping/>
  </p:clrMapOvr>
  <p:transition xmlns:p14="http://schemas.microsoft.com/office/powerpoint/2010/main">
    <p:pull dir="ld"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ea typeface="ＭＳ Ｐゴシック" pitchFamily="34" charset="-128"/>
              </a:defRPr>
            </a:lvl1pPr>
          </a:lstStyle>
          <a:p>
            <a:pPr>
              <a:defRPr/>
            </a:pPr>
            <a:fld id="{E41C62F2-B4B3-4DD4-B568-E0E37ABF9EE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140621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ission/Vis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4"/>
          </p:nvPr>
        </p:nvSpPr>
        <p:spPr>
          <a:xfrm>
            <a:off x="965200" y="2057400"/>
            <a:ext cx="3352800" cy="1828800"/>
          </a:xfrm>
        </p:spPr>
        <p:txBody>
          <a:bodyPr/>
          <a:lstStyle/>
          <a:p>
            <a:pPr lvl="0"/>
            <a:r>
              <a:rPr lang="en-US" noProof="0" smtClean="0"/>
              <a:t>Click icon to add picture</a:t>
            </a:r>
            <a:endParaRPr lang="en-US" noProof="0"/>
          </a:p>
        </p:txBody>
      </p:sp>
      <p:sp>
        <p:nvSpPr>
          <p:cNvPr id="17" name="Picture Placeholder 11"/>
          <p:cNvSpPr>
            <a:spLocks noGrp="1"/>
          </p:cNvSpPr>
          <p:nvPr>
            <p:ph type="pic" sz="quarter" idx="15"/>
          </p:nvPr>
        </p:nvSpPr>
        <p:spPr>
          <a:xfrm>
            <a:off x="4648200" y="2057400"/>
            <a:ext cx="3352800" cy="1828800"/>
          </a:xfrm>
        </p:spPr>
        <p:txBody>
          <a:bodyPr/>
          <a:lstStyle/>
          <a:p>
            <a:pPr lvl="0"/>
            <a:r>
              <a:rPr lang="en-US" noProof="0" smtClean="0"/>
              <a:t>Click icon to add picture</a:t>
            </a:r>
            <a:endParaRPr lang="en-US" noProof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6"/>
          </p:nvPr>
        </p:nvSpPr>
        <p:spPr>
          <a:xfrm>
            <a:off x="0" y="6553200"/>
            <a:ext cx="7010400" cy="304800"/>
          </a:xfrm>
          <a:prstGeom prst="rect">
            <a:avLst/>
          </a:prstGeom>
        </p:spPr>
        <p:txBody>
          <a:bodyPr/>
          <a:lstStyle>
            <a:lvl1pPr algn="ctr">
              <a:defRPr sz="2000">
                <a:solidFill>
                  <a:srgbClr val="FFFFFF"/>
                </a:solidFill>
                <a:latin typeface="Franklin Gothic Book" pitchFamily="34" charset="0"/>
                <a:ea typeface="+mn-ea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t>NOAA's National Weather Service: Serving the Nation’s Environmental Forecasting Needs</a:t>
            </a:r>
            <a:endParaRPr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>
                <a:ea typeface="ＭＳ Ｐゴシック" pitchFamily="34" charset="-128"/>
              </a:defRPr>
            </a:lvl1pPr>
          </a:lstStyle>
          <a:p>
            <a:pPr>
              <a:defRPr/>
            </a:pPr>
            <a:fld id="{683AF4F1-F182-4141-88A4-2CDC4DE33CD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444010"/>
      </p:ext>
    </p:extLst>
  </p:cSld>
  <p:clrMapOvr>
    <a:masterClrMapping/>
  </p:clrMapOvr>
  <p:transition xmlns:p14="http://schemas.microsoft.com/office/powerpoint/2010/main"/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prstClr val="white"/>
                </a:solidFill>
                <a:latin typeface="Arial" charset="0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C2FAA1D-69DE-4755-961D-6A75BFECBC00}" type="datetimeFigureOut">
              <a:rPr lang="en-US">
                <a:ea typeface="ＭＳ Ｐゴシック" pitchFamily="34" charset="-128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4/5/16</a:t>
            </a:fld>
            <a:endParaRPr lang="en-US">
              <a:ea typeface="ＭＳ Ｐゴシック" pitchFamily="34" charset="-128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prstClr val="white"/>
                </a:solidFill>
                <a:latin typeface="Arial" charset="0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ea typeface="ＭＳ Ｐゴシック" pitchFamily="34" charset="-128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DD5394-F124-4B41-AD93-AC056BD74E7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3610775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prstClr val="white"/>
                </a:solidFill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7E38F7EE-4FDB-4547-84DE-68BB41C835C3}" type="datetimeFigureOut">
              <a:rPr lang="en-US">
                <a:latin typeface="Arial" pitchFamily="34" charset="0"/>
                <a:ea typeface="ＭＳ Ｐゴシック" pitchFamily="34" charset="-128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4/5/16</a:t>
            </a:fld>
            <a:endParaRPr lang="en-US">
              <a:latin typeface="Arial" pitchFamily="34" charset="0"/>
              <a:ea typeface="ＭＳ Ｐゴシック" pitchFamily="34" charset="-128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prstClr val="white"/>
                </a:solidFill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latin typeface="Arial" pitchFamily="34" charset="0"/>
              <a:ea typeface="ＭＳ Ｐゴシック" pitchFamily="34" charset="-128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757263-6207-4DBE-956E-69F8856C4C5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8492059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otally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18134865"/>
      </p:ext>
    </p:extLst>
  </p:cSld>
  <p:clrMapOvr>
    <a:masterClrMapping/>
  </p:clrMapOvr>
  <p:transition xmlns:p14="http://schemas.microsoft.com/office/powerpoint/2010/main">
    <p:pull dir="ld"/>
  </p:transition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val 9"/>
          <p:cNvSpPr>
            <a:spLocks noChangeArrowheads="1"/>
          </p:cNvSpPr>
          <p:nvPr userDrawn="1"/>
        </p:nvSpPr>
        <p:spPr bwMode="auto">
          <a:xfrm>
            <a:off x="71438" y="76203"/>
            <a:ext cx="1295400" cy="1308100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bg1"/>
            </a:solidFill>
            <a:round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ea typeface="MS PGothic" pitchFamily="34" charset="-128"/>
            </a:endParaRPr>
          </a:p>
        </p:txBody>
      </p:sp>
      <p:sp>
        <p:nvSpPr>
          <p:cNvPr id="4" name="Rectangle 10"/>
          <p:cNvSpPr>
            <a:spLocks noChangeArrowheads="1"/>
          </p:cNvSpPr>
          <p:nvPr userDrawn="1"/>
        </p:nvSpPr>
        <p:spPr bwMode="auto">
          <a:xfrm>
            <a:off x="771537" y="76220"/>
            <a:ext cx="7610475" cy="347663"/>
          </a:xfrm>
          <a:prstGeom prst="rect">
            <a:avLst/>
          </a:prstGeom>
          <a:solidFill>
            <a:srgbClr val="6C9BC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0" tIns="91430" rIns="91430" bIns="9143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1200">
                <a:solidFill>
                  <a:srgbClr val="215A9F"/>
                </a:solidFill>
                <a:latin typeface="Trebuchet MS" pitchFamily="34" charset="0"/>
                <a:ea typeface="MS PGothic" pitchFamily="34" charset="-128"/>
              </a:rPr>
              <a:t>N A T I O N A L   O C E A N I C   A N D   A T M O S P H E R I C   A D M I N I S T R A T I O N</a:t>
            </a:r>
          </a:p>
        </p:txBody>
      </p:sp>
      <p:sp>
        <p:nvSpPr>
          <p:cNvPr id="5" name="Text Box 9"/>
          <p:cNvSpPr txBox="1">
            <a:spLocks noChangeArrowheads="1"/>
          </p:cNvSpPr>
          <p:nvPr userDrawn="1"/>
        </p:nvSpPr>
        <p:spPr bwMode="auto">
          <a:xfrm>
            <a:off x="771542" y="457200"/>
            <a:ext cx="7686675" cy="914400"/>
          </a:xfrm>
          <a:prstGeom prst="rect">
            <a:avLst/>
          </a:prstGeom>
          <a:solidFill>
            <a:srgbClr val="215A9F"/>
          </a:solidFill>
          <a:ln>
            <a:noFill/>
          </a:ln>
          <a:extLst/>
        </p:spPr>
        <p:txBody>
          <a:bodyPr lIns="36572" tIns="73144" rIns="36572" bIns="36572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US" smtClean="0">
              <a:solidFill>
                <a:srgbClr val="000000"/>
              </a:solidFill>
              <a:ea typeface="ＭＳ Ｐゴシック" pitchFamily="34" charset="-128"/>
            </a:endParaRPr>
          </a:p>
        </p:txBody>
      </p:sp>
      <p:sp>
        <p:nvSpPr>
          <p:cNvPr id="38" name="Title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Date Placeholder 3"/>
          <p:cNvSpPr>
            <a:spLocks noGrp="1"/>
          </p:cNvSpPr>
          <p:nvPr>
            <p:ph type="dt" sz="half" idx="10"/>
          </p:nvPr>
        </p:nvSpPr>
        <p:spPr>
          <a:xfrm>
            <a:off x="-55563" y="6583364"/>
            <a:ext cx="2133601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3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286000" y="6583364"/>
            <a:ext cx="4648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4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035800" y="6569076"/>
            <a:ext cx="2133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57D7108-5FF7-4CE1-B33F-3B9B5032ED9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4733217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7" descr="earth2"/>
          <p:cNvPicPr>
            <a:picLocks noChangeAspect="1" noChangeArrowheads="1" noCrop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600" y="-1219200"/>
            <a:ext cx="11691938" cy="8767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/>
          <p:cNvSpPr/>
          <p:nvPr/>
        </p:nvSpPr>
        <p:spPr>
          <a:xfrm>
            <a:off x="0" y="2209800"/>
            <a:ext cx="9144000" cy="2971800"/>
          </a:xfrm>
          <a:prstGeom prst="rect">
            <a:avLst/>
          </a:prstGeom>
          <a:solidFill>
            <a:schemeClr val="tx1">
              <a:alpha val="70000"/>
            </a:schemeClr>
          </a:solidFill>
          <a:effectLst>
            <a:innerShdw blurRad="114300">
              <a:prstClr val="black"/>
            </a:innerShdw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000">
              <a:solidFill>
                <a:prstClr val="white"/>
              </a:solidFill>
            </a:endParaRPr>
          </a:p>
        </p:txBody>
      </p:sp>
      <p:sp>
        <p:nvSpPr>
          <p:cNvPr id="6" name="Rectangle 22" descr="latest_MaxT_conus"/>
          <p:cNvSpPr>
            <a:spLocks noChangeArrowheads="1"/>
          </p:cNvSpPr>
          <p:nvPr userDrawn="1"/>
        </p:nvSpPr>
        <p:spPr bwMode="auto">
          <a:xfrm>
            <a:off x="152400" y="3733800"/>
            <a:ext cx="1673225" cy="1371600"/>
          </a:xfrm>
          <a:prstGeom prst="rect">
            <a:avLst/>
          </a:prstGeom>
          <a:blipFill dpi="0" rotWithShape="1">
            <a:blip r:embed="rId4"/>
            <a:srcRect/>
            <a:stretch>
              <a:fillRect/>
            </a:stretch>
          </a:blipFill>
          <a:ln w="25400" algn="ctr">
            <a:solidFill>
              <a:srgbClr val="FFFFFF">
                <a:alpha val="74901"/>
              </a:srgbClr>
            </a:solidFill>
            <a:miter lim="800000"/>
            <a:headEnd/>
            <a:tailEnd/>
          </a:ln>
          <a:effectLst>
            <a:outerShdw sx="102000" sy="102000" algn="ctr" rotWithShape="0">
              <a:srgbClr val="000000">
                <a:alpha val="39998"/>
              </a:srgbClr>
            </a:outerShdw>
          </a:effec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000">
              <a:solidFill>
                <a:srgbClr val="FFFFFF"/>
              </a:solidFill>
            </a:endParaRPr>
          </a:p>
        </p:txBody>
      </p:sp>
      <p:sp>
        <p:nvSpPr>
          <p:cNvPr id="7" name="Rectangle 25" descr="Fire"/>
          <p:cNvSpPr>
            <a:spLocks noChangeArrowheads="1"/>
          </p:cNvSpPr>
          <p:nvPr userDrawn="1"/>
        </p:nvSpPr>
        <p:spPr bwMode="auto">
          <a:xfrm>
            <a:off x="1943100" y="3733800"/>
            <a:ext cx="1673225" cy="1371600"/>
          </a:xfrm>
          <a:prstGeom prst="rect">
            <a:avLst/>
          </a:prstGeom>
          <a:blipFill dpi="0" rotWithShape="1">
            <a:blip r:embed="rId5"/>
            <a:srcRect/>
            <a:stretch>
              <a:fillRect/>
            </a:stretch>
          </a:blipFill>
          <a:ln w="25400" algn="ctr">
            <a:solidFill>
              <a:srgbClr val="FFFFFF">
                <a:alpha val="74901"/>
              </a:srgbClr>
            </a:solidFill>
            <a:miter lim="800000"/>
            <a:headEnd/>
            <a:tailEnd/>
          </a:ln>
          <a:effectLst>
            <a:outerShdw sx="102000" sy="102000" algn="ctr" rotWithShape="0">
              <a:srgbClr val="000000">
                <a:alpha val="39998"/>
              </a:srgbClr>
            </a:outerShdw>
          </a:effec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000">
              <a:solidFill>
                <a:srgbClr val="FFFFFF"/>
              </a:solidFill>
            </a:endParaRPr>
          </a:p>
        </p:txBody>
      </p:sp>
      <p:sp>
        <p:nvSpPr>
          <p:cNvPr id="8" name="Rectangle 26" descr="main_Katrina"/>
          <p:cNvSpPr>
            <a:spLocks noChangeArrowheads="1"/>
          </p:cNvSpPr>
          <p:nvPr userDrawn="1"/>
        </p:nvSpPr>
        <p:spPr bwMode="auto">
          <a:xfrm>
            <a:off x="3735388" y="3733800"/>
            <a:ext cx="1673225" cy="1371600"/>
          </a:xfrm>
          <a:prstGeom prst="rect">
            <a:avLst/>
          </a:prstGeom>
          <a:blipFill dpi="0" rotWithShape="1">
            <a:blip r:embed="rId6"/>
            <a:srcRect/>
            <a:stretch>
              <a:fillRect/>
            </a:stretch>
          </a:blipFill>
          <a:ln w="25400" algn="ctr">
            <a:solidFill>
              <a:srgbClr val="FFFFFF">
                <a:alpha val="74901"/>
              </a:srgbClr>
            </a:solidFill>
            <a:miter lim="800000"/>
            <a:headEnd/>
            <a:tailEnd/>
          </a:ln>
          <a:effectLst>
            <a:outerShdw sx="102000" sy="102000" algn="ctr" rotWithShape="0">
              <a:srgbClr val="000000">
                <a:alpha val="39998"/>
              </a:srgbClr>
            </a:outerShdw>
          </a:effec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000">
              <a:solidFill>
                <a:srgbClr val="FFFFFF"/>
              </a:solidFill>
            </a:endParaRPr>
          </a:p>
        </p:txBody>
      </p:sp>
      <p:sp>
        <p:nvSpPr>
          <p:cNvPr id="9" name="Rectangle 27" descr="flood2"/>
          <p:cNvSpPr>
            <a:spLocks noChangeArrowheads="1"/>
          </p:cNvSpPr>
          <p:nvPr userDrawn="1"/>
        </p:nvSpPr>
        <p:spPr bwMode="auto">
          <a:xfrm>
            <a:off x="5526088" y="3733800"/>
            <a:ext cx="1673225" cy="1371600"/>
          </a:xfrm>
          <a:prstGeom prst="rect">
            <a:avLst/>
          </a:prstGeom>
          <a:blipFill dpi="0" rotWithShape="1">
            <a:blip r:embed="rId7">
              <a:lum bright="12000"/>
            </a:blip>
            <a:srcRect/>
            <a:stretch>
              <a:fillRect/>
            </a:stretch>
          </a:blipFill>
          <a:ln w="25400" algn="ctr">
            <a:solidFill>
              <a:srgbClr val="FFFFFF">
                <a:alpha val="74901"/>
              </a:srgbClr>
            </a:solidFill>
            <a:miter lim="800000"/>
            <a:headEnd/>
            <a:tailEnd/>
          </a:ln>
          <a:effectLst>
            <a:outerShdw sx="102000" sy="102000" algn="ctr" rotWithShape="0">
              <a:srgbClr val="000000">
                <a:alpha val="39998"/>
              </a:srgbClr>
            </a:outerShdw>
          </a:effec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000">
              <a:solidFill>
                <a:srgbClr val="FFFFFF"/>
              </a:solidFill>
            </a:endParaRPr>
          </a:p>
        </p:txBody>
      </p:sp>
      <p:sp>
        <p:nvSpPr>
          <p:cNvPr id="10" name="Rectangle 28" descr="Lightning3"/>
          <p:cNvSpPr>
            <a:spLocks noChangeArrowheads="1"/>
          </p:cNvSpPr>
          <p:nvPr userDrawn="1"/>
        </p:nvSpPr>
        <p:spPr bwMode="auto">
          <a:xfrm>
            <a:off x="7318375" y="3733800"/>
            <a:ext cx="1673225" cy="1371600"/>
          </a:xfrm>
          <a:prstGeom prst="rect">
            <a:avLst/>
          </a:prstGeom>
          <a:blipFill dpi="0" rotWithShape="1">
            <a:blip r:embed="rId8"/>
            <a:srcRect/>
            <a:stretch>
              <a:fillRect/>
            </a:stretch>
          </a:blipFill>
          <a:ln w="25400" algn="ctr">
            <a:solidFill>
              <a:srgbClr val="FFFFFF">
                <a:alpha val="74901"/>
              </a:srgbClr>
            </a:solidFill>
            <a:miter lim="800000"/>
            <a:headEnd/>
            <a:tailEnd/>
          </a:ln>
          <a:effectLst>
            <a:outerShdw sx="102000" sy="102000" algn="ctr" rotWithShape="0">
              <a:srgbClr val="000000">
                <a:alpha val="39998"/>
              </a:srgbClr>
            </a:outerShdw>
          </a:effec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000">
              <a:solidFill>
                <a:srgbClr val="FFFFFF"/>
              </a:solidFill>
            </a:endParaRPr>
          </a:p>
        </p:txBody>
      </p:sp>
      <p:sp>
        <p:nvSpPr>
          <p:cNvPr id="11" name="Rectangle 29" descr="drought"/>
          <p:cNvSpPr>
            <a:spLocks noChangeArrowheads="1"/>
          </p:cNvSpPr>
          <p:nvPr userDrawn="1"/>
        </p:nvSpPr>
        <p:spPr bwMode="auto">
          <a:xfrm>
            <a:off x="150813" y="2286000"/>
            <a:ext cx="1673225" cy="1371600"/>
          </a:xfrm>
          <a:prstGeom prst="rect">
            <a:avLst/>
          </a:prstGeom>
          <a:blipFill dpi="0" rotWithShape="1">
            <a:blip r:embed="rId9"/>
            <a:srcRect/>
            <a:stretch>
              <a:fillRect/>
            </a:stretch>
          </a:blipFill>
          <a:ln w="25400" algn="ctr">
            <a:solidFill>
              <a:srgbClr val="FFFFFF">
                <a:alpha val="74901"/>
              </a:srgbClr>
            </a:solidFill>
            <a:miter lim="800000"/>
            <a:headEnd/>
            <a:tailEnd/>
          </a:ln>
          <a:effectLst>
            <a:outerShdw sx="102000" sy="102000" algn="ctr" rotWithShape="0">
              <a:srgbClr val="000000">
                <a:alpha val="39998"/>
              </a:srgbClr>
            </a:outerShdw>
          </a:effec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000">
              <a:solidFill>
                <a:srgbClr val="FFFFFF"/>
              </a:solidFill>
            </a:endParaRPr>
          </a:p>
        </p:txBody>
      </p:sp>
      <p:sp>
        <p:nvSpPr>
          <p:cNvPr id="12" name="Rectangle 30" descr="d2d-sat"/>
          <p:cNvSpPr>
            <a:spLocks noChangeArrowheads="1"/>
          </p:cNvSpPr>
          <p:nvPr userDrawn="1"/>
        </p:nvSpPr>
        <p:spPr bwMode="auto">
          <a:xfrm>
            <a:off x="1941513" y="2286000"/>
            <a:ext cx="1673225" cy="1371600"/>
          </a:xfrm>
          <a:prstGeom prst="rect">
            <a:avLst/>
          </a:prstGeom>
          <a:blipFill dpi="0" rotWithShape="1">
            <a:blip r:embed="rId10"/>
            <a:srcRect/>
            <a:stretch>
              <a:fillRect/>
            </a:stretch>
          </a:blipFill>
          <a:ln w="25400" algn="ctr">
            <a:solidFill>
              <a:srgbClr val="FFFFFF">
                <a:alpha val="74901"/>
              </a:srgbClr>
            </a:solidFill>
            <a:miter lim="800000"/>
            <a:headEnd/>
            <a:tailEnd/>
          </a:ln>
          <a:effectLst>
            <a:outerShdw sx="102000" sy="102000" algn="ctr" rotWithShape="0">
              <a:srgbClr val="000000">
                <a:alpha val="39998"/>
              </a:srgbClr>
            </a:outerShdw>
          </a:effec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000">
              <a:solidFill>
                <a:srgbClr val="FFFFFF"/>
              </a:solidFill>
            </a:endParaRPr>
          </a:p>
        </p:txBody>
      </p:sp>
      <p:sp>
        <p:nvSpPr>
          <p:cNvPr id="13" name="Rectangle 31" descr="Tornadosm"/>
          <p:cNvSpPr>
            <a:spLocks noChangeArrowheads="1"/>
          </p:cNvSpPr>
          <p:nvPr userDrawn="1"/>
        </p:nvSpPr>
        <p:spPr bwMode="auto">
          <a:xfrm>
            <a:off x="3733800" y="2286000"/>
            <a:ext cx="1673225" cy="1371600"/>
          </a:xfrm>
          <a:prstGeom prst="rect">
            <a:avLst/>
          </a:prstGeom>
          <a:blipFill dpi="0" rotWithShape="1">
            <a:blip r:embed="rId11"/>
            <a:srcRect/>
            <a:stretch>
              <a:fillRect/>
            </a:stretch>
          </a:blipFill>
          <a:ln w="25400" algn="ctr">
            <a:solidFill>
              <a:srgbClr val="FFFFFF">
                <a:alpha val="74901"/>
              </a:srgbClr>
            </a:solidFill>
            <a:miter lim="800000"/>
            <a:headEnd/>
            <a:tailEnd/>
          </a:ln>
          <a:effectLst>
            <a:outerShdw sx="102000" sy="102000" algn="ctr" rotWithShape="0">
              <a:srgbClr val="000000">
                <a:alpha val="39998"/>
              </a:srgbClr>
            </a:outerShdw>
          </a:effec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000">
              <a:solidFill>
                <a:srgbClr val="FFFFFF"/>
              </a:solidFill>
            </a:endParaRPr>
          </a:p>
        </p:txBody>
      </p:sp>
      <p:sp>
        <p:nvSpPr>
          <p:cNvPr id="14" name="Rectangle 32" descr="spaceweather"/>
          <p:cNvSpPr>
            <a:spLocks noChangeArrowheads="1"/>
          </p:cNvSpPr>
          <p:nvPr userDrawn="1"/>
        </p:nvSpPr>
        <p:spPr bwMode="auto">
          <a:xfrm>
            <a:off x="5524500" y="2286000"/>
            <a:ext cx="1673225" cy="1371600"/>
          </a:xfrm>
          <a:prstGeom prst="rect">
            <a:avLst/>
          </a:prstGeom>
          <a:blipFill dpi="0" rotWithShape="1">
            <a:blip r:embed="rId12"/>
            <a:srcRect/>
            <a:stretch>
              <a:fillRect/>
            </a:stretch>
          </a:blipFill>
          <a:ln w="25400" algn="ctr">
            <a:solidFill>
              <a:srgbClr val="FFFFFF">
                <a:alpha val="74901"/>
              </a:srgbClr>
            </a:solidFill>
            <a:miter lim="800000"/>
            <a:headEnd/>
            <a:tailEnd/>
          </a:ln>
          <a:effectLst>
            <a:outerShdw sx="102000" sy="102000" algn="ctr" rotWithShape="0">
              <a:srgbClr val="000000">
                <a:alpha val="39998"/>
              </a:srgbClr>
            </a:outerShdw>
          </a:effec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000">
              <a:solidFill>
                <a:srgbClr val="FFFFFF"/>
              </a:solidFill>
            </a:endParaRPr>
          </a:p>
        </p:txBody>
      </p:sp>
      <p:sp>
        <p:nvSpPr>
          <p:cNvPr id="15" name="Rectangle 33" descr="winter"/>
          <p:cNvSpPr>
            <a:spLocks noChangeArrowheads="1"/>
          </p:cNvSpPr>
          <p:nvPr userDrawn="1"/>
        </p:nvSpPr>
        <p:spPr bwMode="auto">
          <a:xfrm>
            <a:off x="7316788" y="2286000"/>
            <a:ext cx="1673225" cy="1371600"/>
          </a:xfrm>
          <a:prstGeom prst="rect">
            <a:avLst/>
          </a:prstGeom>
          <a:blipFill dpi="0" rotWithShape="1">
            <a:blip r:embed="rId13"/>
            <a:srcRect/>
            <a:stretch>
              <a:fillRect/>
            </a:stretch>
          </a:blipFill>
          <a:ln w="25400" algn="ctr">
            <a:solidFill>
              <a:srgbClr val="FFFFFF">
                <a:alpha val="74901"/>
              </a:srgbClr>
            </a:solidFill>
            <a:miter lim="800000"/>
            <a:headEnd/>
            <a:tailEnd/>
          </a:ln>
          <a:effectLst>
            <a:outerShdw sx="102000" sy="102000" algn="ctr" rotWithShape="0">
              <a:srgbClr val="000000">
                <a:alpha val="39998"/>
              </a:srgbClr>
            </a:outerShdw>
          </a:effec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000">
              <a:solidFill>
                <a:srgbClr val="FFFFFF"/>
              </a:solidFill>
            </a:endParaRPr>
          </a:p>
        </p:txBody>
      </p:sp>
      <p:sp>
        <p:nvSpPr>
          <p:cNvPr id="6451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0" y="0"/>
            <a:ext cx="9144000" cy="2209800"/>
          </a:xfrm>
          <a:ln/>
        </p:spPr>
        <p:txBody>
          <a:bodyPr/>
          <a:lstStyle>
            <a:lvl1pPr algn="l">
              <a:defRPr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6451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0" y="5181600"/>
            <a:ext cx="5486400" cy="1371600"/>
          </a:xfrm>
        </p:spPr>
        <p:txBody>
          <a:bodyPr rIns="182880"/>
          <a:lstStyle>
            <a:lvl1pPr algn="l">
              <a:defRPr sz="2400">
                <a:solidFill>
                  <a:srgbClr val="FFFFCC"/>
                </a:solidFill>
                <a:latin typeface="Franklin Gothic Medium Cond" pitchFamily="34" charset="0"/>
              </a:defRPr>
            </a:lvl1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8897152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E4D556B-21A1-40B2-8390-E90515BCE50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9626517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7800" y="1600200"/>
            <a:ext cx="3771900" cy="49530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72100" y="1600200"/>
            <a:ext cx="3771900" cy="49530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B0BBF41-C3CA-4066-8A94-2AC8AD732EF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2898993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6304" y="1535113"/>
            <a:ext cx="3810000" cy="639762"/>
          </a:xfrm>
        </p:spPr>
        <p:txBody>
          <a:bodyPr anchor="b"/>
          <a:lstStyle>
            <a:lvl1pPr marL="0" indent="0">
              <a:buNone/>
              <a:defRPr sz="2000" b="0">
                <a:latin typeface="Franklin Gothic Demi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6304" y="2174875"/>
            <a:ext cx="3810000" cy="3951288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256304" y="1535113"/>
            <a:ext cx="3811496" cy="639762"/>
          </a:xfrm>
        </p:spPr>
        <p:txBody>
          <a:bodyPr anchor="b"/>
          <a:lstStyle>
            <a:lvl1pPr marL="0" indent="0">
              <a:buNone/>
              <a:defRPr sz="2000" b="0">
                <a:latin typeface="Franklin Gothic Demi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256304" y="2174875"/>
            <a:ext cx="3811496" cy="3951288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D694202-E5BD-4B2A-8627-596A8CAC293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2520387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81FA81-1B85-4A48-B4C0-1958B38718A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3669359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415BDB8-58BB-477C-83C9-71FC18A92F0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555602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otally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64027101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0" y="0"/>
            <a:ext cx="7620000" cy="1371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1676400"/>
            <a:ext cx="4191000" cy="4876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76400"/>
            <a:ext cx="4191000" cy="2362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4191000"/>
            <a:ext cx="4191000" cy="2362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125B6AD-BE32-41AF-BF8C-C1093C374FB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0508947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Media" preserve="1">
  <p:cSld name="Title, Text and Media Cli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0" y="0"/>
            <a:ext cx="7620000" cy="1371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304800" y="1676400"/>
            <a:ext cx="4191000" cy="4876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Media Placeholder 3"/>
          <p:cNvSpPr>
            <a:spLocks noGrp="1"/>
          </p:cNvSpPr>
          <p:nvPr>
            <p:ph type="media" sz="half" idx="2"/>
          </p:nvPr>
        </p:nvSpPr>
        <p:spPr>
          <a:xfrm>
            <a:off x="4648200" y="1676400"/>
            <a:ext cx="4191000" cy="4876800"/>
          </a:xfrm>
        </p:spPr>
        <p:txBody>
          <a:bodyPr/>
          <a:lstStyle/>
          <a:p>
            <a:pPr lvl="0"/>
            <a:r>
              <a:rPr lang="en-US" noProof="0" smtClean="0"/>
              <a:t>Click icon to add media</a:t>
            </a:r>
            <a:endParaRPr lang="en-US" noProof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599F96-12AA-4D26-9A79-BA29B360F55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3751389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2EE546-CABA-4C4D-B0B2-C5C0FFA660B0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4/5/16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97934C-2EBE-406A-BFB8-246207F0234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65713393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4F24F2-8C8B-453B-B0A0-1B8DEF53D164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4/5/16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97934C-2EBE-406A-BFB8-246207F0234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6280243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E4BFDB-1DFC-460C-BEFA-83DE92909534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4/5/16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97934C-2EBE-406A-BFB8-246207F0234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0283874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422020-8F2B-4E65-B257-05E1346786C7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4/5/16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97934C-2EBE-406A-BFB8-246207F0234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3703319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9FC213-509E-403C-83D0-42B3F60E6246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4/5/16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97934C-2EBE-406A-BFB8-246207F0234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4949000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C25F09-44C2-436A-B8D5-2179A0B6BF30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4/5/16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97934C-2EBE-406A-BFB8-246207F0234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3970045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B09604-CD50-48CA-A413-F2E5496A8585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4/5/16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97934C-2EBE-406A-BFB8-246207F0234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6657153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5A1E3E-9F8D-48CE-A234-0B0033C19F01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4/5/16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97934C-2EBE-406A-BFB8-246207F0234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4787911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B2162B-07A5-4B4A-B88A-148986A33A3A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4/5/16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97934C-2EBE-406A-BFB8-246207F0234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0550906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B74137-B56E-4742-93D9-36FCDF9EC03B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4/5/16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97934C-2EBE-406A-BFB8-246207F0234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7962577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2F477B-27D4-4CC1-B393-C88F46EA8014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4/5/16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97934C-2EBE-406A-BFB8-246207F0234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6050406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1_Title Slide"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7" descr="earth2"/>
          <p:cNvPicPr>
            <a:picLocks noChangeAspect="1" noChangeArrowheads="1" noCrop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600" y="-1219200"/>
            <a:ext cx="11691938" cy="8767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/>
          <p:cNvSpPr/>
          <p:nvPr/>
        </p:nvSpPr>
        <p:spPr>
          <a:xfrm>
            <a:off x="0" y="2209800"/>
            <a:ext cx="9144000" cy="2971800"/>
          </a:xfrm>
          <a:prstGeom prst="rect">
            <a:avLst/>
          </a:prstGeom>
          <a:solidFill>
            <a:schemeClr val="tx1">
              <a:alpha val="70000"/>
            </a:schemeClr>
          </a:solidFill>
          <a:effectLst>
            <a:innerShdw blurRad="114300">
              <a:prstClr val="black"/>
            </a:innerShdw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000">
              <a:solidFill>
                <a:prstClr val="white"/>
              </a:solidFill>
            </a:endParaRPr>
          </a:p>
        </p:txBody>
      </p:sp>
      <p:sp>
        <p:nvSpPr>
          <p:cNvPr id="6" name="Rectangle 22" descr="latest_MaxT_conus"/>
          <p:cNvSpPr>
            <a:spLocks noChangeArrowheads="1"/>
          </p:cNvSpPr>
          <p:nvPr userDrawn="1"/>
        </p:nvSpPr>
        <p:spPr bwMode="auto">
          <a:xfrm>
            <a:off x="152400" y="3733800"/>
            <a:ext cx="1673225" cy="1371600"/>
          </a:xfrm>
          <a:prstGeom prst="rect">
            <a:avLst/>
          </a:prstGeom>
          <a:blipFill dpi="0" rotWithShape="1">
            <a:blip r:embed="rId4"/>
            <a:srcRect/>
            <a:stretch>
              <a:fillRect/>
            </a:stretch>
          </a:blipFill>
          <a:ln w="25400" algn="ctr">
            <a:solidFill>
              <a:srgbClr val="FFFFFF">
                <a:alpha val="74901"/>
              </a:srgbClr>
            </a:solidFill>
            <a:miter lim="800000"/>
            <a:headEnd/>
            <a:tailEnd/>
          </a:ln>
          <a:effectLst>
            <a:outerShdw sx="102000" sy="102000" algn="ctr" rotWithShape="0">
              <a:srgbClr val="000000">
                <a:alpha val="39998"/>
              </a:srgbClr>
            </a:outerShdw>
          </a:effec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000">
              <a:solidFill>
                <a:srgbClr val="FFFFFF"/>
              </a:solidFill>
            </a:endParaRPr>
          </a:p>
        </p:txBody>
      </p:sp>
      <p:sp>
        <p:nvSpPr>
          <p:cNvPr id="7" name="Rectangle 25" descr="Fire"/>
          <p:cNvSpPr>
            <a:spLocks noChangeArrowheads="1"/>
          </p:cNvSpPr>
          <p:nvPr userDrawn="1"/>
        </p:nvSpPr>
        <p:spPr bwMode="auto">
          <a:xfrm>
            <a:off x="1943100" y="3733800"/>
            <a:ext cx="1673225" cy="1371600"/>
          </a:xfrm>
          <a:prstGeom prst="rect">
            <a:avLst/>
          </a:prstGeom>
          <a:blipFill dpi="0" rotWithShape="1">
            <a:blip r:embed="rId5"/>
            <a:srcRect/>
            <a:stretch>
              <a:fillRect/>
            </a:stretch>
          </a:blipFill>
          <a:ln w="25400" algn="ctr">
            <a:solidFill>
              <a:srgbClr val="FFFFFF">
                <a:alpha val="74901"/>
              </a:srgbClr>
            </a:solidFill>
            <a:miter lim="800000"/>
            <a:headEnd/>
            <a:tailEnd/>
          </a:ln>
          <a:effectLst>
            <a:outerShdw sx="102000" sy="102000" algn="ctr" rotWithShape="0">
              <a:srgbClr val="000000">
                <a:alpha val="39998"/>
              </a:srgbClr>
            </a:outerShdw>
          </a:effec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000">
              <a:solidFill>
                <a:srgbClr val="FFFFFF"/>
              </a:solidFill>
            </a:endParaRPr>
          </a:p>
        </p:txBody>
      </p:sp>
      <p:sp>
        <p:nvSpPr>
          <p:cNvPr id="8" name="Rectangle 26" descr="main_Katrina"/>
          <p:cNvSpPr>
            <a:spLocks noChangeArrowheads="1"/>
          </p:cNvSpPr>
          <p:nvPr userDrawn="1"/>
        </p:nvSpPr>
        <p:spPr bwMode="auto">
          <a:xfrm>
            <a:off x="3735388" y="3733800"/>
            <a:ext cx="1673225" cy="1371600"/>
          </a:xfrm>
          <a:prstGeom prst="rect">
            <a:avLst/>
          </a:prstGeom>
          <a:blipFill dpi="0" rotWithShape="1">
            <a:blip r:embed="rId6"/>
            <a:srcRect/>
            <a:stretch>
              <a:fillRect/>
            </a:stretch>
          </a:blipFill>
          <a:ln w="25400" algn="ctr">
            <a:solidFill>
              <a:srgbClr val="FFFFFF">
                <a:alpha val="74901"/>
              </a:srgbClr>
            </a:solidFill>
            <a:miter lim="800000"/>
            <a:headEnd/>
            <a:tailEnd/>
          </a:ln>
          <a:effectLst>
            <a:outerShdw sx="102000" sy="102000" algn="ctr" rotWithShape="0">
              <a:srgbClr val="000000">
                <a:alpha val="39998"/>
              </a:srgbClr>
            </a:outerShdw>
          </a:effec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000">
              <a:solidFill>
                <a:srgbClr val="FFFFFF"/>
              </a:solidFill>
            </a:endParaRPr>
          </a:p>
        </p:txBody>
      </p:sp>
      <p:sp>
        <p:nvSpPr>
          <p:cNvPr id="9" name="Rectangle 27" descr="flood2"/>
          <p:cNvSpPr>
            <a:spLocks noChangeArrowheads="1"/>
          </p:cNvSpPr>
          <p:nvPr userDrawn="1"/>
        </p:nvSpPr>
        <p:spPr bwMode="auto">
          <a:xfrm>
            <a:off x="5526088" y="3733800"/>
            <a:ext cx="1673225" cy="1371600"/>
          </a:xfrm>
          <a:prstGeom prst="rect">
            <a:avLst/>
          </a:prstGeom>
          <a:blipFill dpi="0" rotWithShape="1">
            <a:blip r:embed="rId7">
              <a:lum bright="12000"/>
            </a:blip>
            <a:srcRect/>
            <a:stretch>
              <a:fillRect/>
            </a:stretch>
          </a:blipFill>
          <a:ln w="25400" algn="ctr">
            <a:solidFill>
              <a:srgbClr val="FFFFFF">
                <a:alpha val="74901"/>
              </a:srgbClr>
            </a:solidFill>
            <a:miter lim="800000"/>
            <a:headEnd/>
            <a:tailEnd/>
          </a:ln>
          <a:effectLst>
            <a:outerShdw sx="102000" sy="102000" algn="ctr" rotWithShape="0">
              <a:srgbClr val="000000">
                <a:alpha val="39998"/>
              </a:srgbClr>
            </a:outerShdw>
          </a:effec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000">
              <a:solidFill>
                <a:srgbClr val="FFFFFF"/>
              </a:solidFill>
            </a:endParaRPr>
          </a:p>
        </p:txBody>
      </p:sp>
      <p:sp>
        <p:nvSpPr>
          <p:cNvPr id="10" name="Rectangle 28" descr="Lightning3"/>
          <p:cNvSpPr>
            <a:spLocks noChangeArrowheads="1"/>
          </p:cNvSpPr>
          <p:nvPr userDrawn="1"/>
        </p:nvSpPr>
        <p:spPr bwMode="auto">
          <a:xfrm>
            <a:off x="7318375" y="3733800"/>
            <a:ext cx="1673225" cy="1371600"/>
          </a:xfrm>
          <a:prstGeom prst="rect">
            <a:avLst/>
          </a:prstGeom>
          <a:blipFill dpi="0" rotWithShape="1">
            <a:blip r:embed="rId8"/>
            <a:srcRect/>
            <a:stretch>
              <a:fillRect/>
            </a:stretch>
          </a:blipFill>
          <a:ln w="25400" algn="ctr">
            <a:solidFill>
              <a:srgbClr val="FFFFFF">
                <a:alpha val="74901"/>
              </a:srgbClr>
            </a:solidFill>
            <a:miter lim="800000"/>
            <a:headEnd/>
            <a:tailEnd/>
          </a:ln>
          <a:effectLst>
            <a:outerShdw sx="102000" sy="102000" algn="ctr" rotWithShape="0">
              <a:srgbClr val="000000">
                <a:alpha val="39998"/>
              </a:srgbClr>
            </a:outerShdw>
          </a:effec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000">
              <a:solidFill>
                <a:srgbClr val="FFFFFF"/>
              </a:solidFill>
            </a:endParaRPr>
          </a:p>
        </p:txBody>
      </p:sp>
      <p:sp>
        <p:nvSpPr>
          <p:cNvPr id="11" name="Rectangle 29" descr="drought"/>
          <p:cNvSpPr>
            <a:spLocks noChangeArrowheads="1"/>
          </p:cNvSpPr>
          <p:nvPr userDrawn="1"/>
        </p:nvSpPr>
        <p:spPr bwMode="auto">
          <a:xfrm>
            <a:off x="150813" y="2286000"/>
            <a:ext cx="1673225" cy="1371600"/>
          </a:xfrm>
          <a:prstGeom prst="rect">
            <a:avLst/>
          </a:prstGeom>
          <a:blipFill dpi="0" rotWithShape="1">
            <a:blip r:embed="rId9"/>
            <a:srcRect/>
            <a:stretch>
              <a:fillRect/>
            </a:stretch>
          </a:blipFill>
          <a:ln w="25400" algn="ctr">
            <a:solidFill>
              <a:srgbClr val="FFFFFF">
                <a:alpha val="74901"/>
              </a:srgbClr>
            </a:solidFill>
            <a:miter lim="800000"/>
            <a:headEnd/>
            <a:tailEnd/>
          </a:ln>
          <a:effectLst>
            <a:outerShdw sx="102000" sy="102000" algn="ctr" rotWithShape="0">
              <a:srgbClr val="000000">
                <a:alpha val="39998"/>
              </a:srgbClr>
            </a:outerShdw>
          </a:effec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000">
              <a:solidFill>
                <a:srgbClr val="FFFFFF"/>
              </a:solidFill>
            </a:endParaRPr>
          </a:p>
        </p:txBody>
      </p:sp>
      <p:sp>
        <p:nvSpPr>
          <p:cNvPr id="12" name="Rectangle 30" descr="d2d-sat"/>
          <p:cNvSpPr>
            <a:spLocks noChangeArrowheads="1"/>
          </p:cNvSpPr>
          <p:nvPr userDrawn="1"/>
        </p:nvSpPr>
        <p:spPr bwMode="auto">
          <a:xfrm>
            <a:off x="1941513" y="2286000"/>
            <a:ext cx="1673225" cy="1371600"/>
          </a:xfrm>
          <a:prstGeom prst="rect">
            <a:avLst/>
          </a:prstGeom>
          <a:blipFill dpi="0" rotWithShape="1">
            <a:blip r:embed="rId10"/>
            <a:srcRect/>
            <a:stretch>
              <a:fillRect/>
            </a:stretch>
          </a:blipFill>
          <a:ln w="25400" algn="ctr">
            <a:solidFill>
              <a:srgbClr val="FFFFFF">
                <a:alpha val="74901"/>
              </a:srgbClr>
            </a:solidFill>
            <a:miter lim="800000"/>
            <a:headEnd/>
            <a:tailEnd/>
          </a:ln>
          <a:effectLst>
            <a:outerShdw sx="102000" sy="102000" algn="ctr" rotWithShape="0">
              <a:srgbClr val="000000">
                <a:alpha val="39998"/>
              </a:srgbClr>
            </a:outerShdw>
          </a:effec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000">
              <a:solidFill>
                <a:srgbClr val="FFFFFF"/>
              </a:solidFill>
            </a:endParaRPr>
          </a:p>
        </p:txBody>
      </p:sp>
      <p:sp>
        <p:nvSpPr>
          <p:cNvPr id="13" name="Rectangle 31" descr="Tornadosm"/>
          <p:cNvSpPr>
            <a:spLocks noChangeArrowheads="1"/>
          </p:cNvSpPr>
          <p:nvPr userDrawn="1"/>
        </p:nvSpPr>
        <p:spPr bwMode="auto">
          <a:xfrm>
            <a:off x="3733800" y="2286000"/>
            <a:ext cx="1673225" cy="1371600"/>
          </a:xfrm>
          <a:prstGeom prst="rect">
            <a:avLst/>
          </a:prstGeom>
          <a:blipFill dpi="0" rotWithShape="1">
            <a:blip r:embed="rId11"/>
            <a:srcRect/>
            <a:stretch>
              <a:fillRect/>
            </a:stretch>
          </a:blipFill>
          <a:ln w="25400" algn="ctr">
            <a:solidFill>
              <a:srgbClr val="FFFFFF">
                <a:alpha val="74901"/>
              </a:srgbClr>
            </a:solidFill>
            <a:miter lim="800000"/>
            <a:headEnd/>
            <a:tailEnd/>
          </a:ln>
          <a:effectLst>
            <a:outerShdw sx="102000" sy="102000" algn="ctr" rotWithShape="0">
              <a:srgbClr val="000000">
                <a:alpha val="39998"/>
              </a:srgbClr>
            </a:outerShdw>
          </a:effec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000">
              <a:solidFill>
                <a:srgbClr val="FFFFFF"/>
              </a:solidFill>
            </a:endParaRPr>
          </a:p>
        </p:txBody>
      </p:sp>
      <p:sp>
        <p:nvSpPr>
          <p:cNvPr id="14" name="Rectangle 32" descr="spaceweather"/>
          <p:cNvSpPr>
            <a:spLocks noChangeArrowheads="1"/>
          </p:cNvSpPr>
          <p:nvPr userDrawn="1"/>
        </p:nvSpPr>
        <p:spPr bwMode="auto">
          <a:xfrm>
            <a:off x="5524500" y="2286000"/>
            <a:ext cx="1673225" cy="1371600"/>
          </a:xfrm>
          <a:prstGeom prst="rect">
            <a:avLst/>
          </a:prstGeom>
          <a:blipFill dpi="0" rotWithShape="1">
            <a:blip r:embed="rId12"/>
            <a:srcRect/>
            <a:stretch>
              <a:fillRect/>
            </a:stretch>
          </a:blipFill>
          <a:ln w="25400" algn="ctr">
            <a:solidFill>
              <a:srgbClr val="FFFFFF">
                <a:alpha val="74901"/>
              </a:srgbClr>
            </a:solidFill>
            <a:miter lim="800000"/>
            <a:headEnd/>
            <a:tailEnd/>
          </a:ln>
          <a:effectLst>
            <a:outerShdw sx="102000" sy="102000" algn="ctr" rotWithShape="0">
              <a:srgbClr val="000000">
                <a:alpha val="39998"/>
              </a:srgbClr>
            </a:outerShdw>
          </a:effec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000">
              <a:solidFill>
                <a:srgbClr val="FFFFFF"/>
              </a:solidFill>
            </a:endParaRPr>
          </a:p>
        </p:txBody>
      </p:sp>
      <p:sp>
        <p:nvSpPr>
          <p:cNvPr id="15" name="Rectangle 33" descr="winter"/>
          <p:cNvSpPr>
            <a:spLocks noChangeArrowheads="1"/>
          </p:cNvSpPr>
          <p:nvPr userDrawn="1"/>
        </p:nvSpPr>
        <p:spPr bwMode="auto">
          <a:xfrm>
            <a:off x="7316788" y="2286000"/>
            <a:ext cx="1673225" cy="1371600"/>
          </a:xfrm>
          <a:prstGeom prst="rect">
            <a:avLst/>
          </a:prstGeom>
          <a:blipFill dpi="0" rotWithShape="1">
            <a:blip r:embed="rId13"/>
            <a:srcRect/>
            <a:stretch>
              <a:fillRect/>
            </a:stretch>
          </a:blipFill>
          <a:ln w="25400" algn="ctr">
            <a:solidFill>
              <a:srgbClr val="FFFFFF">
                <a:alpha val="74901"/>
              </a:srgbClr>
            </a:solidFill>
            <a:miter lim="800000"/>
            <a:headEnd/>
            <a:tailEnd/>
          </a:ln>
          <a:effectLst>
            <a:outerShdw sx="102000" sy="102000" algn="ctr" rotWithShape="0">
              <a:srgbClr val="000000">
                <a:alpha val="39998"/>
              </a:srgbClr>
            </a:outerShdw>
          </a:effec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000">
              <a:solidFill>
                <a:srgbClr val="FFFFFF"/>
              </a:solidFill>
            </a:endParaRPr>
          </a:p>
        </p:txBody>
      </p:sp>
      <p:sp>
        <p:nvSpPr>
          <p:cNvPr id="6451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0" y="0"/>
            <a:ext cx="9144000" cy="2209800"/>
          </a:xfrm>
          <a:ln/>
        </p:spPr>
        <p:txBody>
          <a:bodyPr/>
          <a:lstStyle>
            <a:lvl1pPr algn="l">
              <a:defRPr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6451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0" y="5181600"/>
            <a:ext cx="5486400" cy="1371600"/>
          </a:xfrm>
        </p:spPr>
        <p:txBody>
          <a:bodyPr rIns="182880"/>
          <a:lstStyle>
            <a:lvl1pPr algn="l">
              <a:defRPr sz="2400">
                <a:solidFill>
                  <a:srgbClr val="FFFFCC"/>
                </a:solidFill>
                <a:latin typeface="Franklin Gothic Medium Cond" pitchFamily="34" charset="0"/>
              </a:defRPr>
            </a:lvl1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9746988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otally Blank">
    <p:bg>
      <p:bgPr>
        <a:gradFill>
          <a:gsLst>
            <a:gs pos="0">
              <a:srgbClr val="7C7C7C"/>
            </a:gs>
            <a:gs pos="100000">
              <a:srgbClr val="000000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51376789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3592C1-2A7F-43C4-9899-C093B8385127}" type="datetime9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4/5/16 4:22 PM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***DRAFT***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74E38B-D862-4C80-8819-42729BA7D77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0275531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BEB783-7A5A-4A0C-94F8-80A82115CB15}" type="datetime9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4/5/16 4:22 PM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***DRAFT***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74E38B-D862-4C80-8819-42729BA7D77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0547845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3C2DB6-8A17-4902-86EB-C7780BEEBCB9}" type="datetime9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4/5/16 4:22 PM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***DRAFT***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74E38B-D862-4C80-8819-42729BA7D77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7158059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7ACA98-A44A-4BD9-8A57-E24CA5EA594F}" type="datetime9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4/5/16 4:22 PM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***DRAFT***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74E38B-D862-4C80-8819-42729BA7D77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1896960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4646EF-1790-4C0B-9D7C-022D8A4CBE73}" type="datetime9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4/5/16 4:22 PM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***DRAFT***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74E38B-D862-4C80-8819-42729BA7D77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4252511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8105AF-A822-4C02-A4FD-6B8938E1F413}" type="datetime9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4/5/16 4:22 PM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***DRAFT***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74E38B-D862-4C80-8819-42729BA7D77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6103847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B98221-A89A-4310-BBFD-8A924604AFAC}" type="datetime9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4/5/16 4:22 PM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***DRAFT***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74E38B-D862-4C80-8819-42729BA7D77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5912099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766ECD-37ED-4265-8675-A20DDAC5461C}" type="datetime9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4/5/16 4:22 PM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***DRAFT***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74E38B-D862-4C80-8819-42729BA7D77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6520632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44310A-FCF8-4D65-93A4-8086A92F7C9E}" type="datetime9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4/5/16 4:22 PM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***DRAFT***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74E38B-D862-4C80-8819-42729BA7D77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2608266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9D7A3A-BCB6-4BCF-BEC2-80496242E3C7}" type="datetime9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4/5/16 4:22 PM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***DRAFT***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74E38B-D862-4C80-8819-42729BA7D77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1623287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E662C3-D832-4021-ACCD-E35A937FE336}" type="datetime9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4/5/16 4:22 PM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***DRAFT***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74E38B-D862-4C80-8819-42729BA7D77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5747543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ea typeface="ＭＳ Ｐゴシック" pitchFamily="34" charset="-128"/>
              </a:defRPr>
            </a:lvl1pPr>
          </a:lstStyle>
          <a:p>
            <a:pPr>
              <a:defRPr/>
            </a:pPr>
            <a:fld id="{048471E9-8AD4-4A13-A229-0687DE6D23A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3204334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ea typeface="ＭＳ Ｐゴシック" pitchFamily="34" charset="-128"/>
              </a:defRPr>
            </a:lvl1pPr>
          </a:lstStyle>
          <a:p>
            <a:pPr>
              <a:defRPr/>
            </a:pPr>
            <a:fld id="{E41C62F2-B4B3-4DD4-B568-E0E37ABF9EE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7740992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Mission/Vis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4"/>
          </p:nvPr>
        </p:nvSpPr>
        <p:spPr>
          <a:xfrm>
            <a:off x="965200" y="2057400"/>
            <a:ext cx="3352800" cy="1828800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17" name="Picture Placeholder 11"/>
          <p:cNvSpPr>
            <a:spLocks noGrp="1"/>
          </p:cNvSpPr>
          <p:nvPr>
            <p:ph type="pic" sz="quarter" idx="15"/>
          </p:nvPr>
        </p:nvSpPr>
        <p:spPr>
          <a:xfrm>
            <a:off x="4648200" y="2057400"/>
            <a:ext cx="3352800" cy="1828800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6"/>
          </p:nvPr>
        </p:nvSpPr>
        <p:spPr>
          <a:xfrm>
            <a:off x="0" y="6553200"/>
            <a:ext cx="7010400" cy="304800"/>
          </a:xfrm>
          <a:prstGeom prst="rect">
            <a:avLst/>
          </a:prstGeom>
        </p:spPr>
        <p:txBody>
          <a:bodyPr/>
          <a:lstStyle>
            <a:lvl1pPr algn="ctr">
              <a:defRPr sz="2000">
                <a:solidFill>
                  <a:srgbClr val="FFFFFF"/>
                </a:solidFill>
                <a:latin typeface="Franklin Gothic Book" pitchFamily="34" charset="0"/>
                <a:ea typeface="+mn-ea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t>NOAA's National Weather Service: Serving the Nation’s Environmental Forecasting Needs</a:t>
            </a:r>
            <a:endParaRPr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>
                <a:ea typeface="ＭＳ Ｐゴシック" pitchFamily="34" charset="-128"/>
              </a:defRPr>
            </a:lvl1pPr>
          </a:lstStyle>
          <a:p>
            <a:pPr>
              <a:defRPr/>
            </a:pPr>
            <a:fld id="{683AF4F1-F182-4141-88A4-2CDC4DE33CD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7145126"/>
      </p:ext>
    </p:extLst>
  </p:cSld>
  <p:clrMapOvr>
    <a:masterClrMapping/>
  </p:clrMapOvr>
  <p:transition xmlns:p14="http://schemas.microsoft.com/office/powerpoint/2010/main"/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1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prstClr val="white"/>
                </a:solidFill>
                <a:latin typeface="Arial" charset="0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C2FAA1D-69DE-4755-961D-6A75BFECBC00}" type="datetimeFigureOut">
              <a:rPr lang="en-US">
                <a:ea typeface="ＭＳ Ｐゴシック" pitchFamily="34" charset="-128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4/5/16</a:t>
            </a:fld>
            <a:endParaRPr lang="en-US">
              <a:ea typeface="ＭＳ Ｐゴシック" pitchFamily="34" charset="-128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prstClr val="white"/>
                </a:solidFill>
                <a:latin typeface="Arial" charset="0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ea typeface="ＭＳ Ｐゴシック" pitchFamily="34" charset="-128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DD5394-F124-4B41-AD93-AC056BD74E7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0319463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val 9"/>
          <p:cNvSpPr>
            <a:spLocks noChangeArrowheads="1"/>
          </p:cNvSpPr>
          <p:nvPr userDrawn="1"/>
        </p:nvSpPr>
        <p:spPr bwMode="auto">
          <a:xfrm>
            <a:off x="71438" y="76203"/>
            <a:ext cx="1295400" cy="1308100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bg1"/>
            </a:solidFill>
            <a:round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ea typeface="MS PGothic" pitchFamily="34" charset="-128"/>
            </a:endParaRPr>
          </a:p>
        </p:txBody>
      </p:sp>
      <p:sp>
        <p:nvSpPr>
          <p:cNvPr id="4" name="Rectangle 10"/>
          <p:cNvSpPr>
            <a:spLocks noChangeArrowheads="1"/>
          </p:cNvSpPr>
          <p:nvPr userDrawn="1"/>
        </p:nvSpPr>
        <p:spPr bwMode="auto">
          <a:xfrm>
            <a:off x="771537" y="76220"/>
            <a:ext cx="7610475" cy="347663"/>
          </a:xfrm>
          <a:prstGeom prst="rect">
            <a:avLst/>
          </a:prstGeom>
          <a:solidFill>
            <a:srgbClr val="6C9BC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0" tIns="91430" rIns="91430" bIns="9143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1200">
                <a:solidFill>
                  <a:srgbClr val="215A9F"/>
                </a:solidFill>
                <a:latin typeface="Trebuchet MS" pitchFamily="34" charset="0"/>
                <a:ea typeface="MS PGothic" pitchFamily="34" charset="-128"/>
              </a:rPr>
              <a:t>N A T I O N A L   O C E A N I C   A N D   A T M O S P H E R I C   A D M I N I S T R A T I O N</a:t>
            </a:r>
          </a:p>
        </p:txBody>
      </p:sp>
      <p:sp>
        <p:nvSpPr>
          <p:cNvPr id="5" name="Text Box 9"/>
          <p:cNvSpPr txBox="1">
            <a:spLocks noChangeArrowheads="1"/>
          </p:cNvSpPr>
          <p:nvPr userDrawn="1"/>
        </p:nvSpPr>
        <p:spPr bwMode="auto">
          <a:xfrm>
            <a:off x="771542" y="457200"/>
            <a:ext cx="7686675" cy="914400"/>
          </a:xfrm>
          <a:prstGeom prst="rect">
            <a:avLst/>
          </a:prstGeom>
          <a:solidFill>
            <a:srgbClr val="215A9F"/>
          </a:solidFill>
          <a:ln>
            <a:noFill/>
          </a:ln>
          <a:extLst/>
        </p:spPr>
        <p:txBody>
          <a:bodyPr lIns="36572" tIns="73144" rIns="36572" bIns="36572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US" smtClean="0">
              <a:solidFill>
                <a:srgbClr val="000000"/>
              </a:solidFill>
              <a:ea typeface="ＭＳ Ｐゴシック" pitchFamily="34" charset="-128"/>
            </a:endParaRPr>
          </a:p>
        </p:txBody>
      </p:sp>
      <p:sp>
        <p:nvSpPr>
          <p:cNvPr id="38" name="Title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Date Placeholder 3"/>
          <p:cNvSpPr>
            <a:spLocks noGrp="1"/>
          </p:cNvSpPr>
          <p:nvPr>
            <p:ph type="dt" sz="half" idx="10"/>
          </p:nvPr>
        </p:nvSpPr>
        <p:spPr>
          <a:xfrm>
            <a:off x="-55562" y="6583364"/>
            <a:ext cx="2133601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3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286000" y="6583364"/>
            <a:ext cx="4648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4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035800" y="6569076"/>
            <a:ext cx="2133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57D7108-5FF7-4CE1-B33F-3B9B5032ED9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2021789"/>
      </p:ext>
    </p:extLst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81FA81-1B85-4A48-B4C0-1958B38718A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7993864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Totally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8825531"/>
      </p:ext>
    </p:extLst>
  </p:cSld>
  <p:clrMapOvr>
    <a:masterClrMapping/>
  </p:clrMapOvr>
  <p:transition xmlns:p14="http://schemas.microsoft.com/office/powerpoint/2010/main">
    <p:pull dir="ld"/>
  </p:transition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7" descr="earth2"/>
          <p:cNvPicPr>
            <a:picLocks noChangeAspect="1" noChangeArrowheads="1" noCrop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600" y="-1219200"/>
            <a:ext cx="11691938" cy="8767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/>
          <p:cNvSpPr/>
          <p:nvPr/>
        </p:nvSpPr>
        <p:spPr>
          <a:xfrm>
            <a:off x="0" y="2209800"/>
            <a:ext cx="9144000" cy="2971800"/>
          </a:xfrm>
          <a:prstGeom prst="rect">
            <a:avLst/>
          </a:prstGeom>
          <a:solidFill>
            <a:schemeClr val="tx1">
              <a:alpha val="70000"/>
            </a:schemeClr>
          </a:solidFill>
          <a:effectLst>
            <a:innerShdw blurRad="114300">
              <a:prstClr val="black"/>
            </a:innerShdw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000">
              <a:solidFill>
                <a:prstClr val="white"/>
              </a:solidFill>
            </a:endParaRPr>
          </a:p>
        </p:txBody>
      </p:sp>
      <p:sp>
        <p:nvSpPr>
          <p:cNvPr id="6" name="Rectangle 22" descr="latest_MaxT_conus"/>
          <p:cNvSpPr>
            <a:spLocks noChangeArrowheads="1"/>
          </p:cNvSpPr>
          <p:nvPr userDrawn="1"/>
        </p:nvSpPr>
        <p:spPr bwMode="auto">
          <a:xfrm>
            <a:off x="152400" y="3733800"/>
            <a:ext cx="1673225" cy="1371600"/>
          </a:xfrm>
          <a:prstGeom prst="rect">
            <a:avLst/>
          </a:prstGeom>
          <a:blipFill dpi="0" rotWithShape="1">
            <a:blip r:embed="rId4"/>
            <a:srcRect/>
            <a:stretch>
              <a:fillRect/>
            </a:stretch>
          </a:blipFill>
          <a:ln w="25400" algn="ctr">
            <a:solidFill>
              <a:srgbClr val="FFFFFF">
                <a:alpha val="74901"/>
              </a:srgbClr>
            </a:solidFill>
            <a:miter lim="800000"/>
            <a:headEnd/>
            <a:tailEnd/>
          </a:ln>
          <a:effectLst>
            <a:outerShdw sx="102000" sy="102000" algn="ctr" rotWithShape="0">
              <a:srgbClr val="000000">
                <a:alpha val="39998"/>
              </a:srgbClr>
            </a:outerShdw>
          </a:effec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000">
              <a:solidFill>
                <a:srgbClr val="FFFFFF"/>
              </a:solidFill>
            </a:endParaRPr>
          </a:p>
        </p:txBody>
      </p:sp>
      <p:sp>
        <p:nvSpPr>
          <p:cNvPr id="7" name="Rectangle 25" descr="Fire"/>
          <p:cNvSpPr>
            <a:spLocks noChangeArrowheads="1"/>
          </p:cNvSpPr>
          <p:nvPr userDrawn="1"/>
        </p:nvSpPr>
        <p:spPr bwMode="auto">
          <a:xfrm>
            <a:off x="1943100" y="3733800"/>
            <a:ext cx="1673225" cy="1371600"/>
          </a:xfrm>
          <a:prstGeom prst="rect">
            <a:avLst/>
          </a:prstGeom>
          <a:blipFill dpi="0" rotWithShape="1">
            <a:blip r:embed="rId5"/>
            <a:srcRect/>
            <a:stretch>
              <a:fillRect/>
            </a:stretch>
          </a:blipFill>
          <a:ln w="25400" algn="ctr">
            <a:solidFill>
              <a:srgbClr val="FFFFFF">
                <a:alpha val="74901"/>
              </a:srgbClr>
            </a:solidFill>
            <a:miter lim="800000"/>
            <a:headEnd/>
            <a:tailEnd/>
          </a:ln>
          <a:effectLst>
            <a:outerShdw sx="102000" sy="102000" algn="ctr" rotWithShape="0">
              <a:srgbClr val="000000">
                <a:alpha val="39998"/>
              </a:srgbClr>
            </a:outerShdw>
          </a:effec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000">
              <a:solidFill>
                <a:srgbClr val="FFFFFF"/>
              </a:solidFill>
            </a:endParaRPr>
          </a:p>
        </p:txBody>
      </p:sp>
      <p:sp>
        <p:nvSpPr>
          <p:cNvPr id="8" name="Rectangle 26" descr="main_Katrina"/>
          <p:cNvSpPr>
            <a:spLocks noChangeArrowheads="1"/>
          </p:cNvSpPr>
          <p:nvPr userDrawn="1"/>
        </p:nvSpPr>
        <p:spPr bwMode="auto">
          <a:xfrm>
            <a:off x="3735388" y="3733800"/>
            <a:ext cx="1673225" cy="1371600"/>
          </a:xfrm>
          <a:prstGeom prst="rect">
            <a:avLst/>
          </a:prstGeom>
          <a:blipFill dpi="0" rotWithShape="1">
            <a:blip r:embed="rId6"/>
            <a:srcRect/>
            <a:stretch>
              <a:fillRect/>
            </a:stretch>
          </a:blipFill>
          <a:ln w="25400" algn="ctr">
            <a:solidFill>
              <a:srgbClr val="FFFFFF">
                <a:alpha val="74901"/>
              </a:srgbClr>
            </a:solidFill>
            <a:miter lim="800000"/>
            <a:headEnd/>
            <a:tailEnd/>
          </a:ln>
          <a:effectLst>
            <a:outerShdw sx="102000" sy="102000" algn="ctr" rotWithShape="0">
              <a:srgbClr val="000000">
                <a:alpha val="39998"/>
              </a:srgbClr>
            </a:outerShdw>
          </a:effec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000">
              <a:solidFill>
                <a:srgbClr val="FFFFFF"/>
              </a:solidFill>
            </a:endParaRPr>
          </a:p>
        </p:txBody>
      </p:sp>
      <p:sp>
        <p:nvSpPr>
          <p:cNvPr id="9" name="Rectangle 27" descr="flood2"/>
          <p:cNvSpPr>
            <a:spLocks noChangeArrowheads="1"/>
          </p:cNvSpPr>
          <p:nvPr userDrawn="1"/>
        </p:nvSpPr>
        <p:spPr bwMode="auto">
          <a:xfrm>
            <a:off x="5526088" y="3733800"/>
            <a:ext cx="1673225" cy="1371600"/>
          </a:xfrm>
          <a:prstGeom prst="rect">
            <a:avLst/>
          </a:prstGeom>
          <a:blipFill dpi="0" rotWithShape="1">
            <a:blip r:embed="rId7">
              <a:lum bright="12000"/>
            </a:blip>
            <a:srcRect/>
            <a:stretch>
              <a:fillRect/>
            </a:stretch>
          </a:blipFill>
          <a:ln w="25400" algn="ctr">
            <a:solidFill>
              <a:srgbClr val="FFFFFF">
                <a:alpha val="74901"/>
              </a:srgbClr>
            </a:solidFill>
            <a:miter lim="800000"/>
            <a:headEnd/>
            <a:tailEnd/>
          </a:ln>
          <a:effectLst>
            <a:outerShdw sx="102000" sy="102000" algn="ctr" rotWithShape="0">
              <a:srgbClr val="000000">
                <a:alpha val="39998"/>
              </a:srgbClr>
            </a:outerShdw>
          </a:effec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000">
              <a:solidFill>
                <a:srgbClr val="FFFFFF"/>
              </a:solidFill>
            </a:endParaRPr>
          </a:p>
        </p:txBody>
      </p:sp>
      <p:sp>
        <p:nvSpPr>
          <p:cNvPr id="10" name="Rectangle 28" descr="Lightning3"/>
          <p:cNvSpPr>
            <a:spLocks noChangeArrowheads="1"/>
          </p:cNvSpPr>
          <p:nvPr userDrawn="1"/>
        </p:nvSpPr>
        <p:spPr bwMode="auto">
          <a:xfrm>
            <a:off x="7318375" y="3733800"/>
            <a:ext cx="1673225" cy="1371600"/>
          </a:xfrm>
          <a:prstGeom prst="rect">
            <a:avLst/>
          </a:prstGeom>
          <a:blipFill dpi="0" rotWithShape="1">
            <a:blip r:embed="rId8"/>
            <a:srcRect/>
            <a:stretch>
              <a:fillRect/>
            </a:stretch>
          </a:blipFill>
          <a:ln w="25400" algn="ctr">
            <a:solidFill>
              <a:srgbClr val="FFFFFF">
                <a:alpha val="74901"/>
              </a:srgbClr>
            </a:solidFill>
            <a:miter lim="800000"/>
            <a:headEnd/>
            <a:tailEnd/>
          </a:ln>
          <a:effectLst>
            <a:outerShdw sx="102000" sy="102000" algn="ctr" rotWithShape="0">
              <a:srgbClr val="000000">
                <a:alpha val="39998"/>
              </a:srgbClr>
            </a:outerShdw>
          </a:effec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000">
              <a:solidFill>
                <a:srgbClr val="FFFFFF"/>
              </a:solidFill>
            </a:endParaRPr>
          </a:p>
        </p:txBody>
      </p:sp>
      <p:sp>
        <p:nvSpPr>
          <p:cNvPr id="11" name="Rectangle 29" descr="drought"/>
          <p:cNvSpPr>
            <a:spLocks noChangeArrowheads="1"/>
          </p:cNvSpPr>
          <p:nvPr userDrawn="1"/>
        </p:nvSpPr>
        <p:spPr bwMode="auto">
          <a:xfrm>
            <a:off x="150813" y="2286000"/>
            <a:ext cx="1673225" cy="1371600"/>
          </a:xfrm>
          <a:prstGeom prst="rect">
            <a:avLst/>
          </a:prstGeom>
          <a:blipFill dpi="0" rotWithShape="1">
            <a:blip r:embed="rId9"/>
            <a:srcRect/>
            <a:stretch>
              <a:fillRect/>
            </a:stretch>
          </a:blipFill>
          <a:ln w="25400" algn="ctr">
            <a:solidFill>
              <a:srgbClr val="FFFFFF">
                <a:alpha val="74901"/>
              </a:srgbClr>
            </a:solidFill>
            <a:miter lim="800000"/>
            <a:headEnd/>
            <a:tailEnd/>
          </a:ln>
          <a:effectLst>
            <a:outerShdw sx="102000" sy="102000" algn="ctr" rotWithShape="0">
              <a:srgbClr val="000000">
                <a:alpha val="39998"/>
              </a:srgbClr>
            </a:outerShdw>
          </a:effec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000">
              <a:solidFill>
                <a:srgbClr val="FFFFFF"/>
              </a:solidFill>
            </a:endParaRPr>
          </a:p>
        </p:txBody>
      </p:sp>
      <p:sp>
        <p:nvSpPr>
          <p:cNvPr id="12" name="Rectangle 30" descr="d2d-sat"/>
          <p:cNvSpPr>
            <a:spLocks noChangeArrowheads="1"/>
          </p:cNvSpPr>
          <p:nvPr userDrawn="1"/>
        </p:nvSpPr>
        <p:spPr bwMode="auto">
          <a:xfrm>
            <a:off x="1941513" y="2286000"/>
            <a:ext cx="1673225" cy="1371600"/>
          </a:xfrm>
          <a:prstGeom prst="rect">
            <a:avLst/>
          </a:prstGeom>
          <a:blipFill dpi="0" rotWithShape="1">
            <a:blip r:embed="rId10"/>
            <a:srcRect/>
            <a:stretch>
              <a:fillRect/>
            </a:stretch>
          </a:blipFill>
          <a:ln w="25400" algn="ctr">
            <a:solidFill>
              <a:srgbClr val="FFFFFF">
                <a:alpha val="74901"/>
              </a:srgbClr>
            </a:solidFill>
            <a:miter lim="800000"/>
            <a:headEnd/>
            <a:tailEnd/>
          </a:ln>
          <a:effectLst>
            <a:outerShdw sx="102000" sy="102000" algn="ctr" rotWithShape="0">
              <a:srgbClr val="000000">
                <a:alpha val="39998"/>
              </a:srgbClr>
            </a:outerShdw>
          </a:effec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000">
              <a:solidFill>
                <a:srgbClr val="FFFFFF"/>
              </a:solidFill>
            </a:endParaRPr>
          </a:p>
        </p:txBody>
      </p:sp>
      <p:sp>
        <p:nvSpPr>
          <p:cNvPr id="13" name="Rectangle 31" descr="Tornadosm"/>
          <p:cNvSpPr>
            <a:spLocks noChangeArrowheads="1"/>
          </p:cNvSpPr>
          <p:nvPr userDrawn="1"/>
        </p:nvSpPr>
        <p:spPr bwMode="auto">
          <a:xfrm>
            <a:off x="3733800" y="2286000"/>
            <a:ext cx="1673225" cy="1371600"/>
          </a:xfrm>
          <a:prstGeom prst="rect">
            <a:avLst/>
          </a:prstGeom>
          <a:blipFill dpi="0" rotWithShape="1">
            <a:blip r:embed="rId11"/>
            <a:srcRect/>
            <a:stretch>
              <a:fillRect/>
            </a:stretch>
          </a:blipFill>
          <a:ln w="25400" algn="ctr">
            <a:solidFill>
              <a:srgbClr val="FFFFFF">
                <a:alpha val="74901"/>
              </a:srgbClr>
            </a:solidFill>
            <a:miter lim="800000"/>
            <a:headEnd/>
            <a:tailEnd/>
          </a:ln>
          <a:effectLst>
            <a:outerShdw sx="102000" sy="102000" algn="ctr" rotWithShape="0">
              <a:srgbClr val="000000">
                <a:alpha val="39998"/>
              </a:srgbClr>
            </a:outerShdw>
          </a:effec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000">
              <a:solidFill>
                <a:srgbClr val="FFFFFF"/>
              </a:solidFill>
            </a:endParaRPr>
          </a:p>
        </p:txBody>
      </p:sp>
      <p:sp>
        <p:nvSpPr>
          <p:cNvPr id="14" name="Rectangle 32" descr="spaceweather"/>
          <p:cNvSpPr>
            <a:spLocks noChangeArrowheads="1"/>
          </p:cNvSpPr>
          <p:nvPr userDrawn="1"/>
        </p:nvSpPr>
        <p:spPr bwMode="auto">
          <a:xfrm>
            <a:off x="5524500" y="2286000"/>
            <a:ext cx="1673225" cy="1371600"/>
          </a:xfrm>
          <a:prstGeom prst="rect">
            <a:avLst/>
          </a:prstGeom>
          <a:blipFill dpi="0" rotWithShape="1">
            <a:blip r:embed="rId12"/>
            <a:srcRect/>
            <a:stretch>
              <a:fillRect/>
            </a:stretch>
          </a:blipFill>
          <a:ln w="25400" algn="ctr">
            <a:solidFill>
              <a:srgbClr val="FFFFFF">
                <a:alpha val="74901"/>
              </a:srgbClr>
            </a:solidFill>
            <a:miter lim="800000"/>
            <a:headEnd/>
            <a:tailEnd/>
          </a:ln>
          <a:effectLst>
            <a:outerShdw sx="102000" sy="102000" algn="ctr" rotWithShape="0">
              <a:srgbClr val="000000">
                <a:alpha val="39998"/>
              </a:srgbClr>
            </a:outerShdw>
          </a:effec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000">
              <a:solidFill>
                <a:srgbClr val="FFFFFF"/>
              </a:solidFill>
            </a:endParaRPr>
          </a:p>
        </p:txBody>
      </p:sp>
      <p:sp>
        <p:nvSpPr>
          <p:cNvPr id="15" name="Rectangle 33" descr="winter"/>
          <p:cNvSpPr>
            <a:spLocks noChangeArrowheads="1"/>
          </p:cNvSpPr>
          <p:nvPr userDrawn="1"/>
        </p:nvSpPr>
        <p:spPr bwMode="auto">
          <a:xfrm>
            <a:off x="7316788" y="2286000"/>
            <a:ext cx="1673225" cy="1371600"/>
          </a:xfrm>
          <a:prstGeom prst="rect">
            <a:avLst/>
          </a:prstGeom>
          <a:blipFill dpi="0" rotWithShape="1">
            <a:blip r:embed="rId13"/>
            <a:srcRect/>
            <a:stretch>
              <a:fillRect/>
            </a:stretch>
          </a:blipFill>
          <a:ln w="25400" algn="ctr">
            <a:solidFill>
              <a:srgbClr val="FFFFFF">
                <a:alpha val="74901"/>
              </a:srgbClr>
            </a:solidFill>
            <a:miter lim="800000"/>
            <a:headEnd/>
            <a:tailEnd/>
          </a:ln>
          <a:effectLst>
            <a:outerShdw sx="102000" sy="102000" algn="ctr" rotWithShape="0">
              <a:srgbClr val="000000">
                <a:alpha val="39998"/>
              </a:srgbClr>
            </a:outerShdw>
          </a:effec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000">
              <a:solidFill>
                <a:srgbClr val="FFFFFF"/>
              </a:solidFill>
            </a:endParaRPr>
          </a:p>
        </p:txBody>
      </p:sp>
      <p:sp>
        <p:nvSpPr>
          <p:cNvPr id="6451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0" y="0"/>
            <a:ext cx="9144000" cy="2209800"/>
          </a:xfrm>
          <a:ln/>
        </p:spPr>
        <p:txBody>
          <a:bodyPr/>
          <a:lstStyle>
            <a:lvl1pPr algn="l">
              <a:defRPr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6451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0" y="5181600"/>
            <a:ext cx="5486400" cy="1371600"/>
          </a:xfrm>
        </p:spPr>
        <p:txBody>
          <a:bodyPr rIns="182880"/>
          <a:lstStyle>
            <a:lvl1pPr algn="l">
              <a:defRPr sz="2400">
                <a:solidFill>
                  <a:srgbClr val="FFFFCC"/>
                </a:solidFill>
                <a:latin typeface="Franklin Gothic Medium Cond" pitchFamily="34" charset="0"/>
              </a:defRPr>
            </a:lvl1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3573581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E4D556B-21A1-40B2-8390-E90515BCE50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7964490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7800" y="1600200"/>
            <a:ext cx="3771900" cy="49530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72100" y="1600200"/>
            <a:ext cx="3771900" cy="49530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B0BBF41-C3CA-4066-8A94-2AC8AD732EF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9899393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6304" y="1535113"/>
            <a:ext cx="3810000" cy="639762"/>
          </a:xfrm>
        </p:spPr>
        <p:txBody>
          <a:bodyPr anchor="b"/>
          <a:lstStyle>
            <a:lvl1pPr marL="0" indent="0">
              <a:buNone/>
              <a:defRPr sz="2000" b="0">
                <a:latin typeface="Franklin Gothic Demi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6304" y="2174875"/>
            <a:ext cx="3810000" cy="3951288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256304" y="1535113"/>
            <a:ext cx="3811496" cy="639762"/>
          </a:xfrm>
        </p:spPr>
        <p:txBody>
          <a:bodyPr anchor="b"/>
          <a:lstStyle>
            <a:lvl1pPr marL="0" indent="0">
              <a:buNone/>
              <a:defRPr sz="2000" b="0">
                <a:latin typeface="Franklin Gothic Demi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256304" y="2174875"/>
            <a:ext cx="3811496" cy="3951288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D694202-E5BD-4B2A-8627-596A8CAC293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0542357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81FA81-1B85-4A48-B4C0-1958B38718A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9986526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415BDB8-58BB-477C-83C9-71FC18A92F0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760937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otally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08954163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0" y="0"/>
            <a:ext cx="7620000" cy="1371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1676400"/>
            <a:ext cx="4191000" cy="4876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76400"/>
            <a:ext cx="4191000" cy="2362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4191000"/>
            <a:ext cx="4191000" cy="2362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125B6AD-BE32-41AF-BF8C-C1093C374FB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8067765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Media" preserve="1">
  <p:cSld name="Title, Text and Media Cli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0" y="0"/>
            <a:ext cx="7620000" cy="1371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304800" y="1676400"/>
            <a:ext cx="4191000" cy="4876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Media Placeholder 3"/>
          <p:cNvSpPr>
            <a:spLocks noGrp="1"/>
          </p:cNvSpPr>
          <p:nvPr>
            <p:ph type="media" sz="half" idx="2"/>
          </p:nvPr>
        </p:nvSpPr>
        <p:spPr>
          <a:xfrm>
            <a:off x="4648200" y="1676400"/>
            <a:ext cx="4191000" cy="4876800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599F96-12AA-4D26-9A79-BA29B360F55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33837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image" Target="../media/image4.png"/><Relationship Id="rId12" Type="http://schemas.openxmlformats.org/officeDocument/2006/relationships/image" Target="../media/image5.png"/><Relationship Id="rId13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theme" Target="../theme/theme1.xml"/><Relationship Id="rId8" Type="http://schemas.openxmlformats.org/officeDocument/2006/relationships/image" Target="../media/image1.png"/><Relationship Id="rId9" Type="http://schemas.openxmlformats.org/officeDocument/2006/relationships/image" Target="../media/image2.png"/><Relationship Id="rId10" Type="http://schemas.openxmlformats.org/officeDocument/2006/relationships/image" Target="../media/image3.png"/></Relationships>
</file>

<file path=ppt/slideMasters/_rels/slideMaster2.xml.rels><?xml version="1.0" encoding="UTF-8" standalone="yes"?>
<Relationships xmlns="http://schemas.openxmlformats.org/package/2006/relationships"><Relationship Id="rId11" Type="http://schemas.openxmlformats.org/officeDocument/2006/relationships/image" Target="../media/image4.png"/><Relationship Id="rId12" Type="http://schemas.openxmlformats.org/officeDocument/2006/relationships/image" Target="../media/image5.png"/><Relationship Id="rId13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2" Type="http://schemas.openxmlformats.org/officeDocument/2006/relationships/slideLayout" Target="../slideLayouts/slideLayout8.xml"/><Relationship Id="rId3" Type="http://schemas.openxmlformats.org/officeDocument/2006/relationships/slideLayout" Target="../slideLayouts/slideLayout9.xml"/><Relationship Id="rId4" Type="http://schemas.openxmlformats.org/officeDocument/2006/relationships/slideLayout" Target="../slideLayouts/slideLayout10.xml"/><Relationship Id="rId5" Type="http://schemas.openxmlformats.org/officeDocument/2006/relationships/slideLayout" Target="../slideLayouts/slideLayout11.xml"/><Relationship Id="rId6" Type="http://schemas.openxmlformats.org/officeDocument/2006/relationships/slideLayout" Target="../slideLayouts/slideLayout12.xml"/><Relationship Id="rId7" Type="http://schemas.openxmlformats.org/officeDocument/2006/relationships/theme" Target="../theme/theme2.xml"/><Relationship Id="rId8" Type="http://schemas.openxmlformats.org/officeDocument/2006/relationships/image" Target="../media/image1.png"/><Relationship Id="rId9" Type="http://schemas.openxmlformats.org/officeDocument/2006/relationships/image" Target="../media/image2.png"/><Relationship Id="rId10" Type="http://schemas.openxmlformats.org/officeDocument/2006/relationships/image" Target="../media/image3.png"/></Relationships>
</file>

<file path=ppt/slideMasters/_rels/slideMaster3.xml.rels><?xml version="1.0" encoding="UTF-8" standalone="yes"?>
<Relationships xmlns="http://schemas.openxmlformats.org/package/2006/relationships"><Relationship Id="rId11" Type="http://schemas.openxmlformats.org/officeDocument/2006/relationships/image" Target="../media/image3.png"/><Relationship Id="rId12" Type="http://schemas.openxmlformats.org/officeDocument/2006/relationships/image" Target="../media/image4.png"/><Relationship Id="rId13" Type="http://schemas.openxmlformats.org/officeDocument/2006/relationships/image" Target="../media/image5.png"/><Relationship Id="rId14" Type="http://schemas.openxmlformats.org/officeDocument/2006/relationships/image" Target="../media/image6.png"/><Relationship Id="rId1" Type="http://schemas.openxmlformats.org/officeDocument/2006/relationships/slideLayout" Target="../slideLayouts/slideLayout13.xml"/><Relationship Id="rId2" Type="http://schemas.openxmlformats.org/officeDocument/2006/relationships/slideLayout" Target="../slideLayouts/slideLayout14.xml"/><Relationship Id="rId3" Type="http://schemas.openxmlformats.org/officeDocument/2006/relationships/slideLayout" Target="../slideLayouts/slideLayout15.xml"/><Relationship Id="rId4" Type="http://schemas.openxmlformats.org/officeDocument/2006/relationships/slideLayout" Target="../slideLayouts/slideLayout16.xml"/><Relationship Id="rId5" Type="http://schemas.openxmlformats.org/officeDocument/2006/relationships/slideLayout" Target="../slideLayouts/slideLayout17.xml"/><Relationship Id="rId6" Type="http://schemas.openxmlformats.org/officeDocument/2006/relationships/slideLayout" Target="../slideLayouts/slideLayout18.xml"/><Relationship Id="rId7" Type="http://schemas.openxmlformats.org/officeDocument/2006/relationships/slideLayout" Target="../slideLayouts/slideLayout19.xml"/><Relationship Id="rId8" Type="http://schemas.openxmlformats.org/officeDocument/2006/relationships/theme" Target="../theme/theme3.xml"/><Relationship Id="rId9" Type="http://schemas.openxmlformats.org/officeDocument/2006/relationships/image" Target="../media/image1.png"/><Relationship Id="rId10" Type="http://schemas.openxmlformats.org/officeDocument/2006/relationships/image" Target="../media/image2.png"/></Relationships>
</file>

<file path=ppt/slideMasters/_rels/slideMaster4.xml.rels><?xml version="1.0" encoding="UTF-8" standalone="yes"?>
<Relationships xmlns="http://schemas.openxmlformats.org/package/2006/relationships"><Relationship Id="rId11" Type="http://schemas.openxmlformats.org/officeDocument/2006/relationships/image" Target="../media/image3.png"/><Relationship Id="rId12" Type="http://schemas.openxmlformats.org/officeDocument/2006/relationships/image" Target="../media/image4.png"/><Relationship Id="rId13" Type="http://schemas.openxmlformats.org/officeDocument/2006/relationships/image" Target="../media/image5.png"/><Relationship Id="rId14" Type="http://schemas.openxmlformats.org/officeDocument/2006/relationships/image" Target="../media/image6.png"/><Relationship Id="rId1" Type="http://schemas.openxmlformats.org/officeDocument/2006/relationships/slideLayout" Target="../slideLayouts/slideLayout20.xml"/><Relationship Id="rId2" Type="http://schemas.openxmlformats.org/officeDocument/2006/relationships/slideLayout" Target="../slideLayouts/slideLayout21.xml"/><Relationship Id="rId3" Type="http://schemas.openxmlformats.org/officeDocument/2006/relationships/slideLayout" Target="../slideLayouts/slideLayout22.xml"/><Relationship Id="rId4" Type="http://schemas.openxmlformats.org/officeDocument/2006/relationships/slideLayout" Target="../slideLayouts/slideLayout23.xml"/><Relationship Id="rId5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6.xml"/><Relationship Id="rId8" Type="http://schemas.openxmlformats.org/officeDocument/2006/relationships/theme" Target="../theme/theme4.xml"/><Relationship Id="rId9" Type="http://schemas.openxmlformats.org/officeDocument/2006/relationships/image" Target="../media/image1.png"/><Relationship Id="rId10" Type="http://schemas.openxmlformats.org/officeDocument/2006/relationships/image" Target="../media/image2.png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theme" Target="../theme/theme5.xml"/><Relationship Id="rId4" Type="http://schemas.openxmlformats.org/officeDocument/2006/relationships/image" Target="../media/image1.png"/><Relationship Id="rId5" Type="http://schemas.openxmlformats.org/officeDocument/2006/relationships/image" Target="../media/image2.png"/><Relationship Id="rId6" Type="http://schemas.openxmlformats.org/officeDocument/2006/relationships/image" Target="../media/image3.png"/><Relationship Id="rId7" Type="http://schemas.openxmlformats.org/officeDocument/2006/relationships/image" Target="../media/image4.png"/><Relationship Id="rId8" Type="http://schemas.openxmlformats.org/officeDocument/2006/relationships/image" Target="../media/image5.png"/><Relationship Id="rId9" Type="http://schemas.openxmlformats.org/officeDocument/2006/relationships/image" Target="../media/image6.png"/><Relationship Id="rId1" Type="http://schemas.openxmlformats.org/officeDocument/2006/relationships/slideLayout" Target="../slideLayouts/slideLayout27.xml"/><Relationship Id="rId2" Type="http://schemas.openxmlformats.org/officeDocument/2006/relationships/slideLayout" Target="../slideLayouts/slideLayout28.xml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theme" Target="../theme/theme6.xml"/><Relationship Id="rId4" Type="http://schemas.openxmlformats.org/officeDocument/2006/relationships/image" Target="../media/image1.png"/><Relationship Id="rId5" Type="http://schemas.openxmlformats.org/officeDocument/2006/relationships/image" Target="../media/image2.png"/><Relationship Id="rId6" Type="http://schemas.openxmlformats.org/officeDocument/2006/relationships/image" Target="../media/image3.png"/><Relationship Id="rId7" Type="http://schemas.openxmlformats.org/officeDocument/2006/relationships/image" Target="../media/image4.png"/><Relationship Id="rId8" Type="http://schemas.openxmlformats.org/officeDocument/2006/relationships/image" Target="../media/image5.png"/><Relationship Id="rId9" Type="http://schemas.openxmlformats.org/officeDocument/2006/relationships/image" Target="../media/image6.png"/><Relationship Id="rId1" Type="http://schemas.openxmlformats.org/officeDocument/2006/relationships/slideLayout" Target="../slideLayouts/slideLayout29.xml"/><Relationship Id="rId2" Type="http://schemas.openxmlformats.org/officeDocument/2006/relationships/slideLayout" Target="../slideLayouts/slideLayout30.xml"/></Relationships>
</file>

<file path=ppt/slideMasters/_rels/slideMaster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3.xml"/><Relationship Id="rId4" Type="http://schemas.openxmlformats.org/officeDocument/2006/relationships/slideLayout" Target="../slideLayouts/slideLayout34.xml"/><Relationship Id="rId5" Type="http://schemas.openxmlformats.org/officeDocument/2006/relationships/theme" Target="../theme/theme7.xml"/><Relationship Id="rId6" Type="http://schemas.openxmlformats.org/officeDocument/2006/relationships/image" Target="../media/image7.png"/><Relationship Id="rId7" Type="http://schemas.openxmlformats.org/officeDocument/2006/relationships/image" Target="../media/image8.png"/><Relationship Id="rId1" Type="http://schemas.openxmlformats.org/officeDocument/2006/relationships/slideLayout" Target="../slideLayouts/slideLayout31.xml"/><Relationship Id="rId2" Type="http://schemas.openxmlformats.org/officeDocument/2006/relationships/slideLayout" Target="../slideLayouts/slideLayout32.xml"/></Relationships>
</file>

<file path=ppt/slideMasters/_rels/slideMaster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7.xml"/><Relationship Id="rId4" Type="http://schemas.openxmlformats.org/officeDocument/2006/relationships/theme" Target="../theme/theme8.xml"/><Relationship Id="rId5" Type="http://schemas.openxmlformats.org/officeDocument/2006/relationships/image" Target="../media/image7.png"/><Relationship Id="rId6" Type="http://schemas.openxmlformats.org/officeDocument/2006/relationships/image" Target="../media/image8.png"/><Relationship Id="rId1" Type="http://schemas.openxmlformats.org/officeDocument/2006/relationships/slideLayout" Target="../slideLayouts/slideLayout35.xml"/><Relationship Id="rId2" Type="http://schemas.openxmlformats.org/officeDocument/2006/relationships/slideLayout" Target="../slideLayouts/slideLayout36.xml"/></Relationships>
</file>

<file path=ppt/slideMasters/_rels/slideMaster9.xml.rels><?xml version="1.0" encoding="UTF-8" standalone="yes"?>
<Relationships xmlns="http://schemas.openxmlformats.org/package/2006/relationships"><Relationship Id="rId3" Type="http://schemas.openxmlformats.org/officeDocument/2006/relationships/theme" Target="../theme/theme9.xml"/><Relationship Id="rId4" Type="http://schemas.openxmlformats.org/officeDocument/2006/relationships/image" Target="../media/image1.png"/><Relationship Id="rId5" Type="http://schemas.openxmlformats.org/officeDocument/2006/relationships/image" Target="../media/image2.png"/><Relationship Id="rId6" Type="http://schemas.openxmlformats.org/officeDocument/2006/relationships/image" Target="../media/image3.png"/><Relationship Id="rId7" Type="http://schemas.openxmlformats.org/officeDocument/2006/relationships/image" Target="../media/image4.png"/><Relationship Id="rId8" Type="http://schemas.openxmlformats.org/officeDocument/2006/relationships/image" Target="../media/image5.png"/><Relationship Id="rId9" Type="http://schemas.openxmlformats.org/officeDocument/2006/relationships/image" Target="../media/image6.png"/><Relationship Id="rId1" Type="http://schemas.openxmlformats.org/officeDocument/2006/relationships/slideLayout" Target="../slideLayouts/slideLayout38.xml"/><Relationship Id="rId2" Type="http://schemas.openxmlformats.org/officeDocument/2006/relationships/slideLayout" Target="../slideLayouts/slideLayout39.xml"/></Relationships>
</file>

<file path=ppt/slideMasters/_rels/slideMaster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2.xml"/><Relationship Id="rId4" Type="http://schemas.openxmlformats.org/officeDocument/2006/relationships/slideLayout" Target="../slideLayouts/slideLayout43.xml"/><Relationship Id="rId5" Type="http://schemas.openxmlformats.org/officeDocument/2006/relationships/theme" Target="../theme/theme10.xml"/><Relationship Id="rId6" Type="http://schemas.openxmlformats.org/officeDocument/2006/relationships/image" Target="../media/image1.png"/><Relationship Id="rId7" Type="http://schemas.openxmlformats.org/officeDocument/2006/relationships/image" Target="../media/image2.png"/><Relationship Id="rId8" Type="http://schemas.openxmlformats.org/officeDocument/2006/relationships/image" Target="../media/image3.png"/><Relationship Id="rId9" Type="http://schemas.openxmlformats.org/officeDocument/2006/relationships/image" Target="../media/image4.png"/><Relationship Id="rId10" Type="http://schemas.openxmlformats.org/officeDocument/2006/relationships/image" Target="../media/image5.png"/><Relationship Id="rId11" Type="http://schemas.openxmlformats.org/officeDocument/2006/relationships/image" Target="../media/image6.png"/><Relationship Id="rId1" Type="http://schemas.openxmlformats.org/officeDocument/2006/relationships/slideLayout" Target="../slideLayouts/slideLayout40.xml"/><Relationship Id="rId2" Type="http://schemas.openxmlformats.org/officeDocument/2006/relationships/slideLayout" Target="../slideLayouts/slideLayout41.xml"/></Relationships>
</file>

<file path=ppt/slideMasters/_rels/slideMaster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6.xml"/><Relationship Id="rId4" Type="http://schemas.openxmlformats.org/officeDocument/2006/relationships/slideLayout" Target="../slideLayouts/slideLayout47.xml"/><Relationship Id="rId5" Type="http://schemas.openxmlformats.org/officeDocument/2006/relationships/slideLayout" Target="../slideLayouts/slideLayout48.xml"/><Relationship Id="rId6" Type="http://schemas.openxmlformats.org/officeDocument/2006/relationships/slideLayout" Target="../slideLayouts/slideLayout49.xml"/><Relationship Id="rId7" Type="http://schemas.openxmlformats.org/officeDocument/2006/relationships/slideLayout" Target="../slideLayouts/slideLayout50.xml"/><Relationship Id="rId8" Type="http://schemas.openxmlformats.org/officeDocument/2006/relationships/slideLayout" Target="../slideLayouts/slideLayout51.xml"/><Relationship Id="rId9" Type="http://schemas.openxmlformats.org/officeDocument/2006/relationships/theme" Target="../theme/theme11.xml"/><Relationship Id="rId10" Type="http://schemas.openxmlformats.org/officeDocument/2006/relationships/image" Target="../media/image9.png"/><Relationship Id="rId11" Type="http://schemas.openxmlformats.org/officeDocument/2006/relationships/image" Target="../media/image10.png"/><Relationship Id="rId1" Type="http://schemas.openxmlformats.org/officeDocument/2006/relationships/slideLayout" Target="../slideLayouts/slideLayout44.xml"/><Relationship Id="rId2" Type="http://schemas.openxmlformats.org/officeDocument/2006/relationships/slideLayout" Target="../slideLayouts/slideLayout45.xml"/></Relationships>
</file>

<file path=ppt/slideMasters/_rels/slideMaster12.xml.rels><?xml version="1.0" encoding="UTF-8" standalone="yes"?>
<Relationships xmlns="http://schemas.openxmlformats.org/package/2006/relationships"><Relationship Id="rId11" Type="http://schemas.openxmlformats.org/officeDocument/2006/relationships/image" Target="../media/image5.png"/><Relationship Id="rId12" Type="http://schemas.openxmlformats.org/officeDocument/2006/relationships/image" Target="../media/image6.png"/><Relationship Id="rId1" Type="http://schemas.openxmlformats.org/officeDocument/2006/relationships/slideLayout" Target="../slideLayouts/slideLayout52.xml"/><Relationship Id="rId2" Type="http://schemas.openxmlformats.org/officeDocument/2006/relationships/slideLayout" Target="../slideLayouts/slideLayout53.xml"/><Relationship Id="rId3" Type="http://schemas.openxmlformats.org/officeDocument/2006/relationships/slideLayout" Target="../slideLayouts/slideLayout54.xml"/><Relationship Id="rId4" Type="http://schemas.openxmlformats.org/officeDocument/2006/relationships/theme" Target="../theme/theme12.xml"/><Relationship Id="rId5" Type="http://schemas.openxmlformats.org/officeDocument/2006/relationships/image" Target="../media/image1.png"/><Relationship Id="rId6" Type="http://schemas.openxmlformats.org/officeDocument/2006/relationships/image" Target="../media/image2.png"/><Relationship Id="rId7" Type="http://schemas.openxmlformats.org/officeDocument/2006/relationships/image" Target="../media/image3.png"/><Relationship Id="rId8" Type="http://schemas.openxmlformats.org/officeDocument/2006/relationships/image" Target="../media/image11.png"/><Relationship Id="rId9" Type="http://schemas.microsoft.com/office/2007/relationships/hdphoto" Target="../media/hdphoto1.wdp"/><Relationship Id="rId10" Type="http://schemas.openxmlformats.org/officeDocument/2006/relationships/image" Target="../media/image4.png"/></Relationships>
</file>

<file path=ppt/slideMasters/_rels/slideMaster13.xml.rels><?xml version="1.0" encoding="UTF-8" standalone="yes"?>
<Relationships xmlns="http://schemas.openxmlformats.org/package/2006/relationships"><Relationship Id="rId11" Type="http://schemas.openxmlformats.org/officeDocument/2006/relationships/image" Target="../media/image5.png"/><Relationship Id="rId12" Type="http://schemas.openxmlformats.org/officeDocument/2006/relationships/image" Target="../media/image6.png"/><Relationship Id="rId1" Type="http://schemas.openxmlformats.org/officeDocument/2006/relationships/slideLayout" Target="../slideLayouts/slideLayout55.xml"/><Relationship Id="rId2" Type="http://schemas.openxmlformats.org/officeDocument/2006/relationships/slideLayout" Target="../slideLayouts/slideLayout56.xml"/><Relationship Id="rId3" Type="http://schemas.openxmlformats.org/officeDocument/2006/relationships/slideLayout" Target="../slideLayouts/slideLayout57.xml"/><Relationship Id="rId4" Type="http://schemas.openxmlformats.org/officeDocument/2006/relationships/slideLayout" Target="../slideLayouts/slideLayout58.xml"/><Relationship Id="rId5" Type="http://schemas.openxmlformats.org/officeDocument/2006/relationships/slideLayout" Target="../slideLayouts/slideLayout59.xml"/><Relationship Id="rId6" Type="http://schemas.openxmlformats.org/officeDocument/2006/relationships/theme" Target="../theme/theme13.xml"/><Relationship Id="rId7" Type="http://schemas.openxmlformats.org/officeDocument/2006/relationships/image" Target="../media/image1.png"/><Relationship Id="rId8" Type="http://schemas.openxmlformats.org/officeDocument/2006/relationships/image" Target="../media/image2.png"/><Relationship Id="rId9" Type="http://schemas.openxmlformats.org/officeDocument/2006/relationships/image" Target="../media/image3.png"/><Relationship Id="rId10" Type="http://schemas.openxmlformats.org/officeDocument/2006/relationships/image" Target="../media/image4.png"/></Relationships>
</file>

<file path=ppt/slideMasters/_rels/slideMaster14.xml.rels><?xml version="1.0" encoding="UTF-8" standalone="yes"?>
<Relationships xmlns="http://schemas.openxmlformats.org/package/2006/relationships"><Relationship Id="rId11" Type="http://schemas.openxmlformats.org/officeDocument/2006/relationships/image" Target="../media/image5.png"/><Relationship Id="rId12" Type="http://schemas.openxmlformats.org/officeDocument/2006/relationships/image" Target="../media/image6.png"/><Relationship Id="rId1" Type="http://schemas.openxmlformats.org/officeDocument/2006/relationships/slideLayout" Target="../slideLayouts/slideLayout60.xml"/><Relationship Id="rId2" Type="http://schemas.openxmlformats.org/officeDocument/2006/relationships/slideLayout" Target="../slideLayouts/slideLayout61.xml"/><Relationship Id="rId3" Type="http://schemas.openxmlformats.org/officeDocument/2006/relationships/slideLayout" Target="../slideLayouts/slideLayout62.xml"/><Relationship Id="rId4" Type="http://schemas.openxmlformats.org/officeDocument/2006/relationships/slideLayout" Target="../slideLayouts/slideLayout63.xml"/><Relationship Id="rId5" Type="http://schemas.openxmlformats.org/officeDocument/2006/relationships/slideLayout" Target="../slideLayouts/slideLayout64.xml"/><Relationship Id="rId6" Type="http://schemas.openxmlformats.org/officeDocument/2006/relationships/theme" Target="../theme/theme14.xml"/><Relationship Id="rId7" Type="http://schemas.openxmlformats.org/officeDocument/2006/relationships/image" Target="../media/image1.png"/><Relationship Id="rId8" Type="http://schemas.openxmlformats.org/officeDocument/2006/relationships/image" Target="../media/image2.png"/><Relationship Id="rId9" Type="http://schemas.openxmlformats.org/officeDocument/2006/relationships/image" Target="../media/image3.png"/><Relationship Id="rId10" Type="http://schemas.openxmlformats.org/officeDocument/2006/relationships/image" Target="../media/image4.png"/></Relationships>
</file>

<file path=ppt/slideMasters/_rels/slideMaster15.xml.rels><?xml version="1.0" encoding="UTF-8" standalone="yes"?>
<Relationships xmlns="http://schemas.openxmlformats.org/package/2006/relationships"><Relationship Id="rId11" Type="http://schemas.openxmlformats.org/officeDocument/2006/relationships/image" Target="../media/image5.png"/><Relationship Id="rId12" Type="http://schemas.openxmlformats.org/officeDocument/2006/relationships/image" Target="../media/image6.png"/><Relationship Id="rId1" Type="http://schemas.openxmlformats.org/officeDocument/2006/relationships/slideLayout" Target="../slideLayouts/slideLayout65.xml"/><Relationship Id="rId2" Type="http://schemas.openxmlformats.org/officeDocument/2006/relationships/slideLayout" Target="../slideLayouts/slideLayout66.xml"/><Relationship Id="rId3" Type="http://schemas.openxmlformats.org/officeDocument/2006/relationships/slideLayout" Target="../slideLayouts/slideLayout67.xml"/><Relationship Id="rId4" Type="http://schemas.openxmlformats.org/officeDocument/2006/relationships/slideLayout" Target="../slideLayouts/slideLayout68.xml"/><Relationship Id="rId5" Type="http://schemas.openxmlformats.org/officeDocument/2006/relationships/slideLayout" Target="../slideLayouts/slideLayout69.xml"/><Relationship Id="rId6" Type="http://schemas.openxmlformats.org/officeDocument/2006/relationships/theme" Target="../theme/theme15.xml"/><Relationship Id="rId7" Type="http://schemas.openxmlformats.org/officeDocument/2006/relationships/image" Target="../media/image1.png"/><Relationship Id="rId8" Type="http://schemas.openxmlformats.org/officeDocument/2006/relationships/image" Target="../media/image2.png"/><Relationship Id="rId9" Type="http://schemas.openxmlformats.org/officeDocument/2006/relationships/image" Target="../media/image3.png"/><Relationship Id="rId10" Type="http://schemas.openxmlformats.org/officeDocument/2006/relationships/image" Target="../media/image4.png"/></Relationships>
</file>

<file path=ppt/slideMasters/_rels/slideMaster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5" Type="http://schemas.openxmlformats.org/officeDocument/2006/relationships/image" Target="../media/image3.png"/><Relationship Id="rId6" Type="http://schemas.openxmlformats.org/officeDocument/2006/relationships/image" Target="../media/image4.png"/><Relationship Id="rId7" Type="http://schemas.openxmlformats.org/officeDocument/2006/relationships/image" Target="../media/image5.png"/><Relationship Id="rId8" Type="http://schemas.openxmlformats.org/officeDocument/2006/relationships/image" Target="../media/image6.png"/><Relationship Id="rId1" Type="http://schemas.openxmlformats.org/officeDocument/2006/relationships/slideLayout" Target="../slideLayouts/slideLayout70.xml"/><Relationship Id="rId2" Type="http://schemas.openxmlformats.org/officeDocument/2006/relationships/theme" Target="../theme/theme16.xml"/></Relationships>
</file>

<file path=ppt/slideMasters/_rels/slideMaster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5" Type="http://schemas.openxmlformats.org/officeDocument/2006/relationships/image" Target="../media/image3.png"/><Relationship Id="rId6" Type="http://schemas.openxmlformats.org/officeDocument/2006/relationships/image" Target="../media/image4.png"/><Relationship Id="rId7" Type="http://schemas.openxmlformats.org/officeDocument/2006/relationships/image" Target="../media/image5.png"/><Relationship Id="rId8" Type="http://schemas.openxmlformats.org/officeDocument/2006/relationships/image" Target="../media/image6.png"/><Relationship Id="rId1" Type="http://schemas.openxmlformats.org/officeDocument/2006/relationships/slideLayout" Target="../slideLayouts/slideLayout71.xml"/><Relationship Id="rId2" Type="http://schemas.openxmlformats.org/officeDocument/2006/relationships/theme" Target="../theme/theme17.xml"/></Relationships>
</file>

<file path=ppt/slideMasters/_rels/slideMaster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4.xml"/><Relationship Id="rId4" Type="http://schemas.openxmlformats.org/officeDocument/2006/relationships/theme" Target="../theme/theme18.xml"/><Relationship Id="rId5" Type="http://schemas.openxmlformats.org/officeDocument/2006/relationships/image" Target="../media/image7.png"/><Relationship Id="rId6" Type="http://schemas.openxmlformats.org/officeDocument/2006/relationships/image" Target="../media/image8.png"/><Relationship Id="rId1" Type="http://schemas.openxmlformats.org/officeDocument/2006/relationships/slideLayout" Target="../slideLayouts/slideLayout72.xml"/><Relationship Id="rId2" Type="http://schemas.openxmlformats.org/officeDocument/2006/relationships/slideLayout" Target="../slideLayouts/slideLayout73.xml"/></Relationships>
</file>

<file path=ppt/slideMasters/_rels/slideMaster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7.xml"/><Relationship Id="rId4" Type="http://schemas.openxmlformats.org/officeDocument/2006/relationships/theme" Target="../theme/theme19.xml"/><Relationship Id="rId5" Type="http://schemas.openxmlformats.org/officeDocument/2006/relationships/image" Target="../media/image7.png"/><Relationship Id="rId6" Type="http://schemas.openxmlformats.org/officeDocument/2006/relationships/image" Target="../media/image8.png"/><Relationship Id="rId1" Type="http://schemas.openxmlformats.org/officeDocument/2006/relationships/slideLayout" Target="../slideLayouts/slideLayout75.xml"/><Relationship Id="rId2" Type="http://schemas.openxmlformats.org/officeDocument/2006/relationships/slideLayout" Target="../slideLayouts/slideLayout76.xml"/></Relationships>
</file>

<file path=ppt/slideMasters/_rels/slideMaster20.xml.rels><?xml version="1.0" encoding="UTF-8" standalone="yes"?>
<Relationships xmlns="http://schemas.openxmlformats.org/package/2006/relationships"><Relationship Id="rId3" Type="http://schemas.openxmlformats.org/officeDocument/2006/relationships/theme" Target="../theme/theme20.xml"/><Relationship Id="rId4" Type="http://schemas.openxmlformats.org/officeDocument/2006/relationships/image" Target="../media/image1.png"/><Relationship Id="rId5" Type="http://schemas.openxmlformats.org/officeDocument/2006/relationships/image" Target="../media/image2.png"/><Relationship Id="rId6" Type="http://schemas.openxmlformats.org/officeDocument/2006/relationships/image" Target="../media/image3.png"/><Relationship Id="rId7" Type="http://schemas.openxmlformats.org/officeDocument/2006/relationships/image" Target="../media/image4.png"/><Relationship Id="rId8" Type="http://schemas.openxmlformats.org/officeDocument/2006/relationships/image" Target="../media/image5.png"/><Relationship Id="rId9" Type="http://schemas.openxmlformats.org/officeDocument/2006/relationships/image" Target="../media/image6.png"/><Relationship Id="rId1" Type="http://schemas.openxmlformats.org/officeDocument/2006/relationships/slideLayout" Target="../slideLayouts/slideLayout78.xml"/><Relationship Id="rId2" Type="http://schemas.openxmlformats.org/officeDocument/2006/relationships/slideLayout" Target="../slideLayouts/slideLayout79.xml"/></Relationships>
</file>

<file path=ppt/slideMasters/_rels/slideMaster21.xml.rels><?xml version="1.0" encoding="UTF-8" standalone="yes"?>
<Relationships xmlns="http://schemas.openxmlformats.org/package/2006/relationships"><Relationship Id="rId11" Type="http://schemas.openxmlformats.org/officeDocument/2006/relationships/image" Target="../media/image4.png"/><Relationship Id="rId12" Type="http://schemas.openxmlformats.org/officeDocument/2006/relationships/image" Target="../media/image5.png"/><Relationship Id="rId13" Type="http://schemas.openxmlformats.org/officeDocument/2006/relationships/image" Target="../media/image6.png"/><Relationship Id="rId1" Type="http://schemas.openxmlformats.org/officeDocument/2006/relationships/slideLayout" Target="../slideLayouts/slideLayout80.xml"/><Relationship Id="rId2" Type="http://schemas.openxmlformats.org/officeDocument/2006/relationships/slideLayout" Target="../slideLayouts/slideLayout81.xml"/><Relationship Id="rId3" Type="http://schemas.openxmlformats.org/officeDocument/2006/relationships/slideLayout" Target="../slideLayouts/slideLayout82.xml"/><Relationship Id="rId4" Type="http://schemas.openxmlformats.org/officeDocument/2006/relationships/slideLayout" Target="../slideLayouts/slideLayout83.xml"/><Relationship Id="rId5" Type="http://schemas.openxmlformats.org/officeDocument/2006/relationships/slideLayout" Target="../slideLayouts/slideLayout84.xml"/><Relationship Id="rId6" Type="http://schemas.openxmlformats.org/officeDocument/2006/relationships/slideLayout" Target="../slideLayouts/slideLayout85.xml"/><Relationship Id="rId7" Type="http://schemas.openxmlformats.org/officeDocument/2006/relationships/theme" Target="../theme/theme21.xml"/><Relationship Id="rId8" Type="http://schemas.openxmlformats.org/officeDocument/2006/relationships/image" Target="../media/image1.png"/><Relationship Id="rId9" Type="http://schemas.openxmlformats.org/officeDocument/2006/relationships/image" Target="../media/image2.png"/><Relationship Id="rId10" Type="http://schemas.openxmlformats.org/officeDocument/2006/relationships/image" Target="../media/image3.png"/></Relationships>
</file>

<file path=ppt/slideMasters/_rels/slideMaster22.xml.rels><?xml version="1.0" encoding="UTF-8" standalone="yes"?>
<Relationships xmlns="http://schemas.openxmlformats.org/package/2006/relationships"><Relationship Id="rId11" Type="http://schemas.openxmlformats.org/officeDocument/2006/relationships/image" Target="../media/image11.png"/><Relationship Id="rId12" Type="http://schemas.microsoft.com/office/2007/relationships/hdphoto" Target="../media/hdphoto1.wdp"/><Relationship Id="rId13" Type="http://schemas.openxmlformats.org/officeDocument/2006/relationships/image" Target="../media/image1.png"/><Relationship Id="rId14" Type="http://schemas.openxmlformats.org/officeDocument/2006/relationships/image" Target="../media/image2.png"/><Relationship Id="rId15" Type="http://schemas.openxmlformats.org/officeDocument/2006/relationships/image" Target="../media/image4.png"/><Relationship Id="rId16" Type="http://schemas.openxmlformats.org/officeDocument/2006/relationships/image" Target="../media/image5.png"/><Relationship Id="rId17" Type="http://schemas.openxmlformats.org/officeDocument/2006/relationships/image" Target="../media/image6.png"/><Relationship Id="rId1" Type="http://schemas.openxmlformats.org/officeDocument/2006/relationships/slideLayout" Target="../slideLayouts/slideLayout86.xml"/><Relationship Id="rId2" Type="http://schemas.openxmlformats.org/officeDocument/2006/relationships/slideLayout" Target="../slideLayouts/slideLayout87.xml"/><Relationship Id="rId3" Type="http://schemas.openxmlformats.org/officeDocument/2006/relationships/slideLayout" Target="../slideLayouts/slideLayout88.xml"/><Relationship Id="rId4" Type="http://schemas.openxmlformats.org/officeDocument/2006/relationships/slideLayout" Target="../slideLayouts/slideLayout89.xml"/><Relationship Id="rId5" Type="http://schemas.openxmlformats.org/officeDocument/2006/relationships/slideLayout" Target="../slideLayouts/slideLayout90.xml"/><Relationship Id="rId6" Type="http://schemas.openxmlformats.org/officeDocument/2006/relationships/slideLayout" Target="../slideLayouts/slideLayout91.xml"/><Relationship Id="rId7" Type="http://schemas.openxmlformats.org/officeDocument/2006/relationships/slideLayout" Target="../slideLayouts/slideLayout92.xml"/><Relationship Id="rId8" Type="http://schemas.openxmlformats.org/officeDocument/2006/relationships/slideLayout" Target="../slideLayouts/slideLayout93.xml"/><Relationship Id="rId9" Type="http://schemas.openxmlformats.org/officeDocument/2006/relationships/slideLayout" Target="../slideLayouts/slideLayout94.xml"/><Relationship Id="rId10" Type="http://schemas.openxmlformats.org/officeDocument/2006/relationships/theme" Target="../theme/theme22.xml"/></Relationships>
</file>

<file path=ppt/slideMasters/_rels/slideMaster23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05.xml"/><Relationship Id="rId12" Type="http://schemas.openxmlformats.org/officeDocument/2006/relationships/theme" Target="../theme/theme23.xml"/><Relationship Id="rId1" Type="http://schemas.openxmlformats.org/officeDocument/2006/relationships/slideLayout" Target="../slideLayouts/slideLayout95.xml"/><Relationship Id="rId2" Type="http://schemas.openxmlformats.org/officeDocument/2006/relationships/slideLayout" Target="../slideLayouts/slideLayout96.xml"/><Relationship Id="rId3" Type="http://schemas.openxmlformats.org/officeDocument/2006/relationships/slideLayout" Target="../slideLayouts/slideLayout97.xml"/><Relationship Id="rId4" Type="http://schemas.openxmlformats.org/officeDocument/2006/relationships/slideLayout" Target="../slideLayouts/slideLayout98.xml"/><Relationship Id="rId5" Type="http://schemas.openxmlformats.org/officeDocument/2006/relationships/slideLayout" Target="../slideLayouts/slideLayout99.xml"/><Relationship Id="rId6" Type="http://schemas.openxmlformats.org/officeDocument/2006/relationships/slideLayout" Target="../slideLayouts/slideLayout100.xml"/><Relationship Id="rId7" Type="http://schemas.openxmlformats.org/officeDocument/2006/relationships/slideLayout" Target="../slideLayouts/slideLayout101.xml"/><Relationship Id="rId8" Type="http://schemas.openxmlformats.org/officeDocument/2006/relationships/slideLayout" Target="../slideLayouts/slideLayout102.xml"/><Relationship Id="rId9" Type="http://schemas.openxmlformats.org/officeDocument/2006/relationships/slideLayout" Target="../slideLayouts/slideLayout103.xml"/><Relationship Id="rId10" Type="http://schemas.openxmlformats.org/officeDocument/2006/relationships/slideLayout" Target="../slideLayouts/slideLayout104.xml"/></Relationships>
</file>

<file path=ppt/slideMasters/_rels/slideMaster24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6.xml"/><Relationship Id="rId12" Type="http://schemas.openxmlformats.org/officeDocument/2006/relationships/slideLayout" Target="../slideLayouts/slideLayout117.xml"/><Relationship Id="rId13" Type="http://schemas.openxmlformats.org/officeDocument/2006/relationships/slideLayout" Target="../slideLayouts/slideLayout118.xml"/><Relationship Id="rId14" Type="http://schemas.openxmlformats.org/officeDocument/2006/relationships/theme" Target="../theme/theme24.xml"/><Relationship Id="rId15" Type="http://schemas.openxmlformats.org/officeDocument/2006/relationships/image" Target="../media/image24.png"/><Relationship Id="rId16" Type="http://schemas.openxmlformats.org/officeDocument/2006/relationships/image" Target="../media/image25.png"/><Relationship Id="rId1" Type="http://schemas.openxmlformats.org/officeDocument/2006/relationships/slideLayout" Target="../slideLayouts/slideLayout106.xml"/><Relationship Id="rId2" Type="http://schemas.openxmlformats.org/officeDocument/2006/relationships/slideLayout" Target="../slideLayouts/slideLayout107.xml"/><Relationship Id="rId3" Type="http://schemas.openxmlformats.org/officeDocument/2006/relationships/slideLayout" Target="../slideLayouts/slideLayout108.xml"/><Relationship Id="rId4" Type="http://schemas.openxmlformats.org/officeDocument/2006/relationships/slideLayout" Target="../slideLayouts/slideLayout109.xml"/><Relationship Id="rId5" Type="http://schemas.openxmlformats.org/officeDocument/2006/relationships/slideLayout" Target="../slideLayouts/slideLayout110.xml"/><Relationship Id="rId6" Type="http://schemas.openxmlformats.org/officeDocument/2006/relationships/slideLayout" Target="../slideLayouts/slideLayout111.xml"/><Relationship Id="rId7" Type="http://schemas.openxmlformats.org/officeDocument/2006/relationships/slideLayout" Target="../slideLayouts/slideLayout112.xml"/><Relationship Id="rId8" Type="http://schemas.openxmlformats.org/officeDocument/2006/relationships/slideLayout" Target="../slideLayouts/slideLayout113.xml"/><Relationship Id="rId9" Type="http://schemas.openxmlformats.org/officeDocument/2006/relationships/slideLayout" Target="../slideLayouts/slideLayout114.xml"/><Relationship Id="rId10" Type="http://schemas.openxmlformats.org/officeDocument/2006/relationships/slideLayout" Target="../slideLayouts/slideLayout115.xml"/></Relationships>
</file>

<file path=ppt/slideMasters/_rels/slideMaster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5" Type="http://schemas.openxmlformats.org/officeDocument/2006/relationships/image" Target="../media/image3.png"/><Relationship Id="rId6" Type="http://schemas.openxmlformats.org/officeDocument/2006/relationships/image" Target="../media/image4.png"/><Relationship Id="rId7" Type="http://schemas.openxmlformats.org/officeDocument/2006/relationships/image" Target="../media/image5.png"/><Relationship Id="rId8" Type="http://schemas.openxmlformats.org/officeDocument/2006/relationships/image" Target="../media/image6.png"/><Relationship Id="rId1" Type="http://schemas.openxmlformats.org/officeDocument/2006/relationships/slideLayout" Target="../slideLayouts/slideLayout119.xml"/><Relationship Id="rId2" Type="http://schemas.openxmlformats.org/officeDocument/2006/relationships/theme" Target="../theme/theme25.xml"/></Relationships>
</file>

<file path=ppt/slideMasters/_rels/slideMaster26.xml.rels><?xml version="1.0" encoding="UTF-8" standalone="yes"?>
<Relationships xmlns="http://schemas.openxmlformats.org/package/2006/relationships"><Relationship Id="rId11" Type="http://schemas.openxmlformats.org/officeDocument/2006/relationships/image" Target="../media/image4.png"/><Relationship Id="rId12" Type="http://schemas.openxmlformats.org/officeDocument/2006/relationships/image" Target="../media/image5.png"/><Relationship Id="rId13" Type="http://schemas.openxmlformats.org/officeDocument/2006/relationships/image" Target="../media/image6.png"/><Relationship Id="rId1" Type="http://schemas.openxmlformats.org/officeDocument/2006/relationships/slideLayout" Target="../slideLayouts/slideLayout120.xml"/><Relationship Id="rId2" Type="http://schemas.openxmlformats.org/officeDocument/2006/relationships/slideLayout" Target="../slideLayouts/slideLayout121.xml"/><Relationship Id="rId3" Type="http://schemas.openxmlformats.org/officeDocument/2006/relationships/slideLayout" Target="../slideLayouts/slideLayout122.xml"/><Relationship Id="rId4" Type="http://schemas.openxmlformats.org/officeDocument/2006/relationships/slideLayout" Target="../slideLayouts/slideLayout123.xml"/><Relationship Id="rId5" Type="http://schemas.openxmlformats.org/officeDocument/2006/relationships/slideLayout" Target="../slideLayouts/slideLayout124.xml"/><Relationship Id="rId6" Type="http://schemas.openxmlformats.org/officeDocument/2006/relationships/slideLayout" Target="../slideLayouts/slideLayout125.xml"/><Relationship Id="rId7" Type="http://schemas.openxmlformats.org/officeDocument/2006/relationships/theme" Target="../theme/theme26.xml"/><Relationship Id="rId8" Type="http://schemas.openxmlformats.org/officeDocument/2006/relationships/image" Target="../media/image1.png"/><Relationship Id="rId9" Type="http://schemas.openxmlformats.org/officeDocument/2006/relationships/image" Target="../media/image2.png"/><Relationship Id="rId10" Type="http://schemas.openxmlformats.org/officeDocument/2006/relationships/image" Target="../media/image3.png"/></Relationships>
</file>

<file path=ppt/slideMasters/_rels/slideMaster27.xml.rels><?xml version="1.0" encoding="UTF-8" standalone="yes"?>
<Relationships xmlns="http://schemas.openxmlformats.org/package/2006/relationships"><Relationship Id="rId11" Type="http://schemas.openxmlformats.org/officeDocument/2006/relationships/image" Target="../media/image11.png"/><Relationship Id="rId12" Type="http://schemas.microsoft.com/office/2007/relationships/hdphoto" Target="../media/hdphoto1.wdp"/><Relationship Id="rId13" Type="http://schemas.openxmlformats.org/officeDocument/2006/relationships/image" Target="../media/image1.png"/><Relationship Id="rId14" Type="http://schemas.openxmlformats.org/officeDocument/2006/relationships/image" Target="../media/image2.png"/><Relationship Id="rId15" Type="http://schemas.openxmlformats.org/officeDocument/2006/relationships/image" Target="../media/image4.png"/><Relationship Id="rId16" Type="http://schemas.openxmlformats.org/officeDocument/2006/relationships/image" Target="../media/image5.png"/><Relationship Id="rId17" Type="http://schemas.openxmlformats.org/officeDocument/2006/relationships/image" Target="../media/image6.png"/><Relationship Id="rId1" Type="http://schemas.openxmlformats.org/officeDocument/2006/relationships/slideLayout" Target="../slideLayouts/slideLayout126.xml"/><Relationship Id="rId2" Type="http://schemas.openxmlformats.org/officeDocument/2006/relationships/slideLayout" Target="../slideLayouts/slideLayout127.xml"/><Relationship Id="rId3" Type="http://schemas.openxmlformats.org/officeDocument/2006/relationships/slideLayout" Target="../slideLayouts/slideLayout128.xml"/><Relationship Id="rId4" Type="http://schemas.openxmlformats.org/officeDocument/2006/relationships/slideLayout" Target="../slideLayouts/slideLayout129.xml"/><Relationship Id="rId5" Type="http://schemas.openxmlformats.org/officeDocument/2006/relationships/slideLayout" Target="../slideLayouts/slideLayout130.xml"/><Relationship Id="rId6" Type="http://schemas.openxmlformats.org/officeDocument/2006/relationships/slideLayout" Target="../slideLayouts/slideLayout131.xml"/><Relationship Id="rId7" Type="http://schemas.openxmlformats.org/officeDocument/2006/relationships/slideLayout" Target="../slideLayouts/slideLayout132.xml"/><Relationship Id="rId8" Type="http://schemas.openxmlformats.org/officeDocument/2006/relationships/slideLayout" Target="../slideLayouts/slideLayout133.xml"/><Relationship Id="rId9" Type="http://schemas.openxmlformats.org/officeDocument/2006/relationships/slideLayout" Target="../slideLayouts/slideLayout134.xml"/><Relationship Id="rId10" Type="http://schemas.openxmlformats.org/officeDocument/2006/relationships/theme" Target="../theme/theme2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1371600"/>
            <a:ext cx="9144000" cy="51816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000">
              <a:solidFill>
                <a:prstClr val="white"/>
              </a:solidFill>
            </a:endParaRPr>
          </a:p>
        </p:txBody>
      </p:sp>
      <p:sp>
        <p:nvSpPr>
          <p:cNvPr id="1027" name="Rectangle 9"/>
          <p:cNvSpPr>
            <a:spLocks noChangeArrowheads="1"/>
          </p:cNvSpPr>
          <p:nvPr/>
        </p:nvSpPr>
        <p:spPr bwMode="auto">
          <a:xfrm>
            <a:off x="0" y="1371600"/>
            <a:ext cx="9144000" cy="1524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sx="102000" sy="102000" algn="ctr" rotWithShape="0">
                    <a:srgbClr val="000000">
                      <a:alpha val="39998"/>
                    </a:srgbClr>
                  </a:outerShdw>
                </a:effectLst>
              </a14:hiddenEffects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US" altLang="en-US" sz="2000" smtClean="0">
              <a:solidFill>
                <a:srgbClr val="FFFFFF"/>
              </a:solidFill>
              <a:latin typeface="Franklin Gothic Book" pitchFamily="34" charset="0"/>
            </a:endParaRPr>
          </a:p>
        </p:txBody>
      </p:sp>
      <p:sp>
        <p:nvSpPr>
          <p:cNvPr id="102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524000" y="0"/>
            <a:ext cx="7620000" cy="1371600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18288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04800" y="1676400"/>
            <a:ext cx="8534400" cy="487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</p:txBody>
      </p:sp>
      <p:sp>
        <p:nvSpPr>
          <p:cNvPr id="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10400" y="6553200"/>
            <a:ext cx="21336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FFFFCC"/>
                </a:solidFill>
                <a:latin typeface="Franklin Gothic Medium Cond" pitchFamily="34" charset="0"/>
                <a:ea typeface="+mn-ea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2BF0CEC-1971-4DA8-B453-EF6FE66B6CE4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/>
          </a:p>
        </p:txBody>
      </p:sp>
      <p:pic>
        <p:nvPicPr>
          <p:cNvPr id="1031" name="Picture 7" descr="Dept of Commerce Seal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475" y="6588125"/>
            <a:ext cx="236538" cy="234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2" name="Picture 8" descr="NOAA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6075" y="6591300"/>
            <a:ext cx="2286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33" name="Rectangle 13"/>
          <p:cNvSpPr>
            <a:spLocks noChangeArrowheads="1"/>
          </p:cNvSpPr>
          <p:nvPr userDrawn="1"/>
        </p:nvSpPr>
        <p:spPr bwMode="auto">
          <a:xfrm>
            <a:off x="533400" y="6589713"/>
            <a:ext cx="2012950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en-US" sz="1000" b="1" smtClean="0">
                <a:solidFill>
                  <a:srgbClr val="FFFFCC"/>
                </a:solidFill>
              </a:rPr>
              <a:t>National Weather Service	</a:t>
            </a:r>
          </a:p>
        </p:txBody>
      </p:sp>
      <p:pic>
        <p:nvPicPr>
          <p:cNvPr id="1034" name="Picture 10"/>
          <p:cNvPicPr>
            <a:picLocks noChangeAspect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82588" y="-88900"/>
            <a:ext cx="2333626" cy="175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2124819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44" r:id="rId1"/>
    <p:sldLayoutId id="2147483745" r:id="rId2"/>
    <p:sldLayoutId id="2147483747" r:id="rId3"/>
    <p:sldLayoutId id="2147483848" r:id="rId4"/>
    <p:sldLayoutId id="2147483855" r:id="rId5"/>
    <p:sldLayoutId id="2147483856" r:id="rId6"/>
  </p:sldLayoutIdLst>
  <p:timing>
    <p:tnLst>
      <p:par>
        <p:cTn xmlns:p14="http://schemas.microsoft.com/office/powerpoint/2010/main" id="1" dur="indefinite" restart="never" nodeType="tmRoot"/>
      </p:par>
    </p:tnLst>
  </p:timing>
  <p:hf hdr="0" dt="0"/>
  <p:txStyles>
    <p:titleStyle>
      <a:lvl1pPr algn="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rgbClr val="FFFFCC"/>
          </a:solidFill>
          <a:latin typeface="Franklin Gothic Demi" pitchFamily="34" charset="0"/>
          <a:ea typeface="+mj-ea"/>
          <a:cs typeface="+mj-cs"/>
        </a:defRPr>
      </a:lvl1pPr>
      <a:lvl2pPr algn="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rgbClr val="FFFFCC"/>
          </a:solidFill>
          <a:latin typeface="Franklin Gothic Demi" pitchFamily="34" charset="0"/>
        </a:defRPr>
      </a:lvl2pPr>
      <a:lvl3pPr algn="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rgbClr val="FFFFCC"/>
          </a:solidFill>
          <a:latin typeface="Franklin Gothic Demi" pitchFamily="34" charset="0"/>
        </a:defRPr>
      </a:lvl3pPr>
      <a:lvl4pPr algn="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rgbClr val="FFFFCC"/>
          </a:solidFill>
          <a:latin typeface="Franklin Gothic Demi" pitchFamily="34" charset="0"/>
        </a:defRPr>
      </a:lvl4pPr>
      <a:lvl5pPr algn="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rgbClr val="FFFFCC"/>
          </a:solidFill>
          <a:latin typeface="Franklin Gothic Demi" pitchFamily="34" charset="0"/>
        </a:defRPr>
      </a:lvl5pPr>
      <a:lvl6pPr marL="457200" algn="r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rgbClr val="FFFFCC"/>
          </a:solidFill>
          <a:latin typeface="SolexBlackLiningItalic" pitchFamily="2" charset="0"/>
        </a:defRPr>
      </a:lvl6pPr>
      <a:lvl7pPr marL="914400" algn="r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rgbClr val="FFFFCC"/>
          </a:solidFill>
          <a:latin typeface="SolexBlackLiningItalic" pitchFamily="2" charset="0"/>
        </a:defRPr>
      </a:lvl7pPr>
      <a:lvl8pPr marL="1371600" algn="r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rgbClr val="FFFFCC"/>
          </a:solidFill>
          <a:latin typeface="SolexBlackLiningItalic" pitchFamily="2" charset="0"/>
        </a:defRPr>
      </a:lvl8pPr>
      <a:lvl9pPr marL="1828800" algn="r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rgbClr val="FFFFCC"/>
          </a:solidFill>
          <a:latin typeface="SolexBlackLiningItalic" pitchFamily="2" charset="0"/>
        </a:defRPr>
      </a:lvl9pPr>
    </p:titleStyle>
    <p:bodyStyle>
      <a:lvl1pPr marL="342900" indent="-342900" algn="l" rtl="0" eaLnBrk="0" fontAlgn="base" hangingPunct="0">
        <a:lnSpc>
          <a:spcPct val="90000"/>
        </a:lnSpc>
        <a:spcBef>
          <a:spcPct val="75000"/>
        </a:spcBef>
        <a:spcAft>
          <a:spcPct val="0"/>
        </a:spcAft>
        <a:defRPr sz="2800">
          <a:solidFill>
            <a:srgbClr val="083763"/>
          </a:solidFill>
          <a:latin typeface="Franklin Gothic Medium" pitchFamily="34" charset="0"/>
          <a:ea typeface="+mn-ea"/>
          <a:cs typeface="+mn-cs"/>
        </a:defRPr>
      </a:lvl1pPr>
      <a:lvl2pPr marL="514350" indent="-285750" algn="l" rtl="0" eaLnBrk="0" fontAlgn="base" hangingPunct="0">
        <a:spcBef>
          <a:spcPct val="5000"/>
        </a:spcBef>
        <a:spcAft>
          <a:spcPct val="0"/>
        </a:spcAft>
        <a:buBlip>
          <a:blip r:embed="rId11"/>
        </a:buBlip>
        <a:defRPr sz="2000">
          <a:solidFill>
            <a:srgbClr val="083763"/>
          </a:solidFill>
          <a:latin typeface="Franklin Gothic Medium Cond" pitchFamily="34" charset="0"/>
        </a:defRPr>
      </a:lvl2pPr>
      <a:lvl3pPr marL="914400" indent="-228600" algn="l" rtl="0" eaLnBrk="0" fontAlgn="base" hangingPunct="0">
        <a:spcBef>
          <a:spcPct val="5000"/>
        </a:spcBef>
        <a:spcAft>
          <a:spcPct val="0"/>
        </a:spcAft>
        <a:buBlip>
          <a:blip r:embed="rId12"/>
        </a:buBlip>
        <a:defRPr>
          <a:solidFill>
            <a:srgbClr val="083763"/>
          </a:solidFill>
          <a:latin typeface="Franklin Gothic Medium Cond" pitchFamily="34" charset="0"/>
        </a:defRPr>
      </a:lvl3pPr>
      <a:lvl4pPr marL="1257300" indent="-228600" algn="l" rtl="0" eaLnBrk="0" fontAlgn="base" hangingPunct="0">
        <a:spcBef>
          <a:spcPct val="5000"/>
        </a:spcBef>
        <a:spcAft>
          <a:spcPct val="0"/>
        </a:spcAft>
        <a:buBlip>
          <a:blip r:embed="rId13"/>
        </a:buBlip>
        <a:defRPr sz="1600">
          <a:solidFill>
            <a:srgbClr val="083763"/>
          </a:solidFill>
          <a:latin typeface="Franklin Gothic Medium Cond" pitchFamily="34" charset="0"/>
        </a:defRPr>
      </a:lvl4pPr>
      <a:lvl5pPr marL="1600200" indent="-228600" algn="l" rtl="0" eaLnBrk="0" fontAlgn="base" hangingPunct="0">
        <a:spcBef>
          <a:spcPct val="5000"/>
        </a:spcBef>
        <a:spcAft>
          <a:spcPct val="0"/>
        </a:spcAft>
        <a:buChar char="»"/>
        <a:defRPr sz="1600">
          <a:solidFill>
            <a:schemeClr val="accent2"/>
          </a:solidFill>
          <a:latin typeface="Franklin Gothic Medium Cond" pitchFamily="34" charset="0"/>
        </a:defRPr>
      </a:lvl5pPr>
      <a:lvl6pPr marL="2057400" indent="-228600" algn="l" rtl="0" eaLnBrk="1" fontAlgn="base" hangingPunct="1">
        <a:spcBef>
          <a:spcPct val="5000"/>
        </a:spcBef>
        <a:spcAft>
          <a:spcPct val="0"/>
        </a:spcAft>
        <a:buChar char="»"/>
        <a:defRPr>
          <a:solidFill>
            <a:schemeClr val="accent2"/>
          </a:solidFill>
          <a:latin typeface="SolexRegularLining" pitchFamily="2" charset="0"/>
        </a:defRPr>
      </a:lvl6pPr>
      <a:lvl7pPr marL="2514600" indent="-228600" algn="l" rtl="0" eaLnBrk="1" fontAlgn="base" hangingPunct="1">
        <a:spcBef>
          <a:spcPct val="5000"/>
        </a:spcBef>
        <a:spcAft>
          <a:spcPct val="0"/>
        </a:spcAft>
        <a:buChar char="»"/>
        <a:defRPr>
          <a:solidFill>
            <a:schemeClr val="accent2"/>
          </a:solidFill>
          <a:latin typeface="SolexRegularLining" pitchFamily="2" charset="0"/>
        </a:defRPr>
      </a:lvl7pPr>
      <a:lvl8pPr marL="2971800" indent="-228600" algn="l" rtl="0" eaLnBrk="1" fontAlgn="base" hangingPunct="1">
        <a:spcBef>
          <a:spcPct val="5000"/>
        </a:spcBef>
        <a:spcAft>
          <a:spcPct val="0"/>
        </a:spcAft>
        <a:buChar char="»"/>
        <a:defRPr>
          <a:solidFill>
            <a:schemeClr val="accent2"/>
          </a:solidFill>
          <a:latin typeface="SolexRegularLining" pitchFamily="2" charset="0"/>
        </a:defRPr>
      </a:lvl8pPr>
      <a:lvl9pPr marL="3429000" indent="-228600" algn="l" rtl="0" eaLnBrk="1" fontAlgn="base" hangingPunct="1">
        <a:spcBef>
          <a:spcPct val="5000"/>
        </a:spcBef>
        <a:spcAft>
          <a:spcPct val="0"/>
        </a:spcAft>
        <a:buChar char="»"/>
        <a:defRPr>
          <a:solidFill>
            <a:schemeClr val="accent2"/>
          </a:solidFill>
          <a:latin typeface="SolexRegularLining" pitchFamily="2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1371600"/>
            <a:ext cx="9144000" cy="51816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000">
              <a:solidFill>
                <a:prstClr val="white"/>
              </a:solidFill>
            </a:endParaRPr>
          </a:p>
        </p:txBody>
      </p:sp>
      <p:sp>
        <p:nvSpPr>
          <p:cNvPr id="1027" name="Rectangle 9"/>
          <p:cNvSpPr>
            <a:spLocks noChangeArrowheads="1"/>
          </p:cNvSpPr>
          <p:nvPr/>
        </p:nvSpPr>
        <p:spPr bwMode="auto">
          <a:xfrm>
            <a:off x="0" y="1371600"/>
            <a:ext cx="9144000" cy="1524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sx="102000" sy="102000" algn="ctr" rotWithShape="0">
                    <a:srgbClr val="000000">
                      <a:alpha val="39998"/>
                    </a:srgbClr>
                  </a:outerShdw>
                </a:effectLst>
              </a14:hiddenEffects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US" altLang="en-US" sz="2000" smtClean="0">
              <a:solidFill>
                <a:srgbClr val="FFFFFF"/>
              </a:solidFill>
              <a:latin typeface="Franklin Gothic Book" pitchFamily="34" charset="0"/>
            </a:endParaRPr>
          </a:p>
        </p:txBody>
      </p:sp>
      <p:sp>
        <p:nvSpPr>
          <p:cNvPr id="102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524000" y="0"/>
            <a:ext cx="7620000" cy="1371600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18288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04800" y="1676400"/>
            <a:ext cx="8534400" cy="487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</p:txBody>
      </p:sp>
      <p:sp>
        <p:nvSpPr>
          <p:cNvPr id="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10400" y="6553200"/>
            <a:ext cx="21336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FFFFCC"/>
                </a:solidFill>
                <a:latin typeface="Franklin Gothic Medium Cond" pitchFamily="34" charset="0"/>
                <a:ea typeface="+mn-ea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0D9D879-B8BD-4990-A510-3D23DD3468F9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/>
          </a:p>
        </p:txBody>
      </p:sp>
      <p:pic>
        <p:nvPicPr>
          <p:cNvPr id="1031" name="Picture 7" descr="Dept of Commerce Seal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475" y="6588125"/>
            <a:ext cx="236538" cy="234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2" name="Picture 8" descr="NOAA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6075" y="6591300"/>
            <a:ext cx="2286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33" name="Rectangle 13"/>
          <p:cNvSpPr>
            <a:spLocks noChangeArrowheads="1"/>
          </p:cNvSpPr>
          <p:nvPr/>
        </p:nvSpPr>
        <p:spPr bwMode="auto">
          <a:xfrm>
            <a:off x="533400" y="6589713"/>
            <a:ext cx="2012950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en-US" sz="1000" b="1" smtClean="0">
                <a:solidFill>
                  <a:srgbClr val="FFFFCC"/>
                </a:solidFill>
              </a:rPr>
              <a:t>National Weather Service	</a:t>
            </a:r>
          </a:p>
        </p:txBody>
      </p:sp>
      <p:pic>
        <p:nvPicPr>
          <p:cNvPr id="1034" name="Picture 10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82588" y="-88900"/>
            <a:ext cx="2333626" cy="175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5526386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49" r:id="rId1"/>
    <p:sldLayoutId id="2147483750" r:id="rId2"/>
    <p:sldLayoutId id="2147483751" r:id="rId3"/>
    <p:sldLayoutId id="2147483753" r:id="rId4"/>
    <p:sldLayoutId id="2147483849" r:id="rId5"/>
    <p:sldLayoutId id="2147483857" r:id="rId6"/>
  </p:sldLayoutIdLst>
  <p:timing>
    <p:tnLst>
      <p:par>
        <p:cTn xmlns:p14="http://schemas.microsoft.com/office/powerpoint/2010/main" id="1" dur="indefinite" restart="never" nodeType="tmRoot"/>
      </p:par>
    </p:tnLst>
  </p:timing>
  <p:hf hdr="0" dt="0"/>
  <p:txStyles>
    <p:titleStyle>
      <a:lvl1pPr algn="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rgbClr val="FFFFCC"/>
          </a:solidFill>
          <a:latin typeface="Franklin Gothic Demi" pitchFamily="34" charset="0"/>
          <a:ea typeface="+mj-ea"/>
          <a:cs typeface="+mj-cs"/>
        </a:defRPr>
      </a:lvl1pPr>
      <a:lvl2pPr algn="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rgbClr val="FFFFCC"/>
          </a:solidFill>
          <a:latin typeface="Franklin Gothic Demi" pitchFamily="34" charset="0"/>
        </a:defRPr>
      </a:lvl2pPr>
      <a:lvl3pPr algn="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rgbClr val="FFFFCC"/>
          </a:solidFill>
          <a:latin typeface="Franklin Gothic Demi" pitchFamily="34" charset="0"/>
        </a:defRPr>
      </a:lvl3pPr>
      <a:lvl4pPr algn="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rgbClr val="FFFFCC"/>
          </a:solidFill>
          <a:latin typeface="Franklin Gothic Demi" pitchFamily="34" charset="0"/>
        </a:defRPr>
      </a:lvl4pPr>
      <a:lvl5pPr algn="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rgbClr val="FFFFCC"/>
          </a:solidFill>
          <a:latin typeface="Franklin Gothic Demi" pitchFamily="34" charset="0"/>
        </a:defRPr>
      </a:lvl5pPr>
      <a:lvl6pPr marL="457200" algn="r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rgbClr val="FFFFCC"/>
          </a:solidFill>
          <a:latin typeface="SolexBlackLiningItalic" pitchFamily="2" charset="0"/>
        </a:defRPr>
      </a:lvl6pPr>
      <a:lvl7pPr marL="914400" algn="r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rgbClr val="FFFFCC"/>
          </a:solidFill>
          <a:latin typeface="SolexBlackLiningItalic" pitchFamily="2" charset="0"/>
        </a:defRPr>
      </a:lvl7pPr>
      <a:lvl8pPr marL="1371600" algn="r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rgbClr val="FFFFCC"/>
          </a:solidFill>
          <a:latin typeface="SolexBlackLiningItalic" pitchFamily="2" charset="0"/>
        </a:defRPr>
      </a:lvl8pPr>
      <a:lvl9pPr marL="1828800" algn="r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rgbClr val="FFFFCC"/>
          </a:solidFill>
          <a:latin typeface="SolexBlackLiningItalic" pitchFamily="2" charset="0"/>
        </a:defRPr>
      </a:lvl9pPr>
    </p:titleStyle>
    <p:bodyStyle>
      <a:lvl1pPr marL="342900" indent="-342900" algn="l" rtl="0" eaLnBrk="0" fontAlgn="base" hangingPunct="0">
        <a:lnSpc>
          <a:spcPct val="90000"/>
        </a:lnSpc>
        <a:spcBef>
          <a:spcPct val="75000"/>
        </a:spcBef>
        <a:spcAft>
          <a:spcPct val="0"/>
        </a:spcAft>
        <a:defRPr sz="2800">
          <a:solidFill>
            <a:srgbClr val="083763"/>
          </a:solidFill>
          <a:latin typeface="Franklin Gothic Medium" pitchFamily="34" charset="0"/>
          <a:ea typeface="+mn-ea"/>
          <a:cs typeface="+mn-cs"/>
        </a:defRPr>
      </a:lvl1pPr>
      <a:lvl2pPr marL="514350" indent="-285750" algn="l" rtl="0" eaLnBrk="0" fontAlgn="base" hangingPunct="0">
        <a:spcBef>
          <a:spcPct val="5000"/>
        </a:spcBef>
        <a:spcAft>
          <a:spcPct val="0"/>
        </a:spcAft>
        <a:buBlip>
          <a:blip r:embed="rId11"/>
        </a:buBlip>
        <a:defRPr sz="2000">
          <a:solidFill>
            <a:srgbClr val="083763"/>
          </a:solidFill>
          <a:latin typeface="Franklin Gothic Medium Cond" pitchFamily="34" charset="0"/>
        </a:defRPr>
      </a:lvl2pPr>
      <a:lvl3pPr marL="914400" indent="-228600" algn="l" rtl="0" eaLnBrk="0" fontAlgn="base" hangingPunct="0">
        <a:spcBef>
          <a:spcPct val="5000"/>
        </a:spcBef>
        <a:spcAft>
          <a:spcPct val="0"/>
        </a:spcAft>
        <a:buBlip>
          <a:blip r:embed="rId12"/>
        </a:buBlip>
        <a:defRPr>
          <a:solidFill>
            <a:srgbClr val="083763"/>
          </a:solidFill>
          <a:latin typeface="Franklin Gothic Medium Cond" pitchFamily="34" charset="0"/>
        </a:defRPr>
      </a:lvl3pPr>
      <a:lvl4pPr marL="1257300" indent="-228600" algn="l" rtl="0" eaLnBrk="0" fontAlgn="base" hangingPunct="0">
        <a:spcBef>
          <a:spcPct val="5000"/>
        </a:spcBef>
        <a:spcAft>
          <a:spcPct val="0"/>
        </a:spcAft>
        <a:buBlip>
          <a:blip r:embed="rId13"/>
        </a:buBlip>
        <a:defRPr sz="1600">
          <a:solidFill>
            <a:srgbClr val="083763"/>
          </a:solidFill>
          <a:latin typeface="Franklin Gothic Medium Cond" pitchFamily="34" charset="0"/>
        </a:defRPr>
      </a:lvl4pPr>
      <a:lvl5pPr marL="1600200" indent="-228600" algn="l" rtl="0" eaLnBrk="0" fontAlgn="base" hangingPunct="0">
        <a:spcBef>
          <a:spcPct val="5000"/>
        </a:spcBef>
        <a:spcAft>
          <a:spcPct val="0"/>
        </a:spcAft>
        <a:buChar char="»"/>
        <a:defRPr sz="1600">
          <a:solidFill>
            <a:schemeClr val="accent2"/>
          </a:solidFill>
          <a:latin typeface="Franklin Gothic Medium Cond" pitchFamily="34" charset="0"/>
        </a:defRPr>
      </a:lvl5pPr>
      <a:lvl6pPr marL="2057400" indent="-228600" algn="l" rtl="0" eaLnBrk="1" fontAlgn="base" hangingPunct="1">
        <a:spcBef>
          <a:spcPct val="5000"/>
        </a:spcBef>
        <a:spcAft>
          <a:spcPct val="0"/>
        </a:spcAft>
        <a:buChar char="»"/>
        <a:defRPr>
          <a:solidFill>
            <a:schemeClr val="accent2"/>
          </a:solidFill>
          <a:latin typeface="SolexRegularLining" pitchFamily="2" charset="0"/>
        </a:defRPr>
      </a:lvl6pPr>
      <a:lvl7pPr marL="2514600" indent="-228600" algn="l" rtl="0" eaLnBrk="1" fontAlgn="base" hangingPunct="1">
        <a:spcBef>
          <a:spcPct val="5000"/>
        </a:spcBef>
        <a:spcAft>
          <a:spcPct val="0"/>
        </a:spcAft>
        <a:buChar char="»"/>
        <a:defRPr>
          <a:solidFill>
            <a:schemeClr val="accent2"/>
          </a:solidFill>
          <a:latin typeface="SolexRegularLining" pitchFamily="2" charset="0"/>
        </a:defRPr>
      </a:lvl7pPr>
      <a:lvl8pPr marL="2971800" indent="-228600" algn="l" rtl="0" eaLnBrk="1" fontAlgn="base" hangingPunct="1">
        <a:spcBef>
          <a:spcPct val="5000"/>
        </a:spcBef>
        <a:spcAft>
          <a:spcPct val="0"/>
        </a:spcAft>
        <a:buChar char="»"/>
        <a:defRPr>
          <a:solidFill>
            <a:schemeClr val="accent2"/>
          </a:solidFill>
          <a:latin typeface="SolexRegularLining" pitchFamily="2" charset="0"/>
        </a:defRPr>
      </a:lvl8pPr>
      <a:lvl9pPr marL="3429000" indent="-228600" algn="l" rtl="0" eaLnBrk="1" fontAlgn="base" hangingPunct="1">
        <a:spcBef>
          <a:spcPct val="5000"/>
        </a:spcBef>
        <a:spcAft>
          <a:spcPct val="0"/>
        </a:spcAft>
        <a:buChar char="»"/>
        <a:defRPr>
          <a:solidFill>
            <a:schemeClr val="accent2"/>
          </a:solidFill>
          <a:latin typeface="SolexRegularLining" pitchFamily="2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1371600"/>
            <a:ext cx="9144000" cy="51816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000">
              <a:solidFill>
                <a:prstClr val="white"/>
              </a:solidFill>
            </a:endParaRPr>
          </a:p>
        </p:txBody>
      </p:sp>
      <p:sp>
        <p:nvSpPr>
          <p:cNvPr id="1027" name="Rectangle 9"/>
          <p:cNvSpPr>
            <a:spLocks noChangeArrowheads="1"/>
          </p:cNvSpPr>
          <p:nvPr/>
        </p:nvSpPr>
        <p:spPr bwMode="auto">
          <a:xfrm>
            <a:off x="0" y="1371600"/>
            <a:ext cx="9144000" cy="1524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sx="102000" sy="102000" algn="ctr" rotWithShape="0">
                    <a:srgbClr val="000000">
                      <a:alpha val="39998"/>
                    </a:srgbClr>
                  </a:outerShdw>
                </a:effectLst>
              </a14:hiddenEffects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US" altLang="en-US" sz="2000" smtClean="0">
              <a:solidFill>
                <a:srgbClr val="FFFFFF"/>
              </a:solidFill>
              <a:latin typeface="Franklin Gothic Book" pitchFamily="34" charset="0"/>
            </a:endParaRPr>
          </a:p>
        </p:txBody>
      </p:sp>
      <p:sp>
        <p:nvSpPr>
          <p:cNvPr id="102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524000" y="0"/>
            <a:ext cx="7620000" cy="1371600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18288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04800" y="1676400"/>
            <a:ext cx="8534400" cy="487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</p:txBody>
      </p:sp>
      <p:sp>
        <p:nvSpPr>
          <p:cNvPr id="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10400" y="6553200"/>
            <a:ext cx="21336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FFFFCC"/>
                </a:solidFill>
                <a:latin typeface="Franklin Gothic Medium Cond" pitchFamily="34" charset="0"/>
                <a:ea typeface="+mn-ea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1EDBE49-0357-456C-BFD9-64E089FB9432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/>
          </a:p>
        </p:txBody>
      </p:sp>
      <p:pic>
        <p:nvPicPr>
          <p:cNvPr id="1031" name="Picture 7" descr="Dept of Commerce Seal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475" y="6588125"/>
            <a:ext cx="236538" cy="234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2" name="Picture 8" descr="NOAA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6075" y="6591300"/>
            <a:ext cx="2286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33" name="Rectangle 13"/>
          <p:cNvSpPr>
            <a:spLocks noChangeArrowheads="1"/>
          </p:cNvSpPr>
          <p:nvPr/>
        </p:nvSpPr>
        <p:spPr bwMode="auto">
          <a:xfrm>
            <a:off x="533400" y="6589713"/>
            <a:ext cx="2012950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en-US" sz="1000" b="1" smtClean="0">
                <a:solidFill>
                  <a:srgbClr val="FFFFCC"/>
                </a:solidFill>
              </a:rPr>
              <a:t>National Weather Service	</a:t>
            </a:r>
          </a:p>
        </p:txBody>
      </p:sp>
      <p:pic>
        <p:nvPicPr>
          <p:cNvPr id="1034" name="Picture 10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82588" y="-88900"/>
            <a:ext cx="2333626" cy="175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1475328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56" r:id="rId1"/>
    <p:sldLayoutId id="2147483757" r:id="rId2"/>
    <p:sldLayoutId id="2147483758" r:id="rId3"/>
    <p:sldLayoutId id="2147483760" r:id="rId4"/>
    <p:sldLayoutId id="2147483761" r:id="rId5"/>
    <p:sldLayoutId id="2147483858" r:id="rId6"/>
    <p:sldLayoutId id="2147483859" r:id="rId7"/>
  </p:sldLayoutIdLst>
  <p:timing>
    <p:tnLst>
      <p:par>
        <p:cTn xmlns:p14="http://schemas.microsoft.com/office/powerpoint/2010/main" id="1" dur="indefinite" restart="never" nodeType="tmRoot"/>
      </p:par>
    </p:tnLst>
  </p:timing>
  <p:hf hdr="0" dt="0"/>
  <p:txStyles>
    <p:titleStyle>
      <a:lvl1pPr algn="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rgbClr val="FFFFCC"/>
          </a:solidFill>
          <a:latin typeface="Franklin Gothic Demi" pitchFamily="34" charset="0"/>
          <a:ea typeface="+mj-ea"/>
          <a:cs typeface="+mj-cs"/>
        </a:defRPr>
      </a:lvl1pPr>
      <a:lvl2pPr algn="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rgbClr val="FFFFCC"/>
          </a:solidFill>
          <a:latin typeface="Franklin Gothic Demi" pitchFamily="34" charset="0"/>
        </a:defRPr>
      </a:lvl2pPr>
      <a:lvl3pPr algn="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rgbClr val="FFFFCC"/>
          </a:solidFill>
          <a:latin typeface="Franklin Gothic Demi" pitchFamily="34" charset="0"/>
        </a:defRPr>
      </a:lvl3pPr>
      <a:lvl4pPr algn="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rgbClr val="FFFFCC"/>
          </a:solidFill>
          <a:latin typeface="Franklin Gothic Demi" pitchFamily="34" charset="0"/>
        </a:defRPr>
      </a:lvl4pPr>
      <a:lvl5pPr algn="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rgbClr val="FFFFCC"/>
          </a:solidFill>
          <a:latin typeface="Franklin Gothic Demi" pitchFamily="34" charset="0"/>
        </a:defRPr>
      </a:lvl5pPr>
      <a:lvl6pPr marL="457200" algn="r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rgbClr val="FFFFCC"/>
          </a:solidFill>
          <a:latin typeface="SolexBlackLiningItalic" pitchFamily="2" charset="0"/>
        </a:defRPr>
      </a:lvl6pPr>
      <a:lvl7pPr marL="914400" algn="r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rgbClr val="FFFFCC"/>
          </a:solidFill>
          <a:latin typeface="SolexBlackLiningItalic" pitchFamily="2" charset="0"/>
        </a:defRPr>
      </a:lvl7pPr>
      <a:lvl8pPr marL="1371600" algn="r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rgbClr val="FFFFCC"/>
          </a:solidFill>
          <a:latin typeface="SolexBlackLiningItalic" pitchFamily="2" charset="0"/>
        </a:defRPr>
      </a:lvl8pPr>
      <a:lvl9pPr marL="1828800" algn="r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rgbClr val="FFFFCC"/>
          </a:solidFill>
          <a:latin typeface="SolexBlackLiningItalic" pitchFamily="2" charset="0"/>
        </a:defRPr>
      </a:lvl9pPr>
    </p:titleStyle>
    <p:bodyStyle>
      <a:lvl1pPr marL="342900" indent="-342900" algn="l" rtl="0" eaLnBrk="0" fontAlgn="base" hangingPunct="0">
        <a:lnSpc>
          <a:spcPct val="90000"/>
        </a:lnSpc>
        <a:spcBef>
          <a:spcPct val="75000"/>
        </a:spcBef>
        <a:spcAft>
          <a:spcPct val="0"/>
        </a:spcAft>
        <a:defRPr sz="2800">
          <a:solidFill>
            <a:srgbClr val="083763"/>
          </a:solidFill>
          <a:latin typeface="Franklin Gothic Medium" pitchFamily="34" charset="0"/>
          <a:ea typeface="+mn-ea"/>
          <a:cs typeface="+mn-cs"/>
        </a:defRPr>
      </a:lvl1pPr>
      <a:lvl2pPr marL="514350" indent="-285750" algn="l" rtl="0" eaLnBrk="0" fontAlgn="base" hangingPunct="0">
        <a:spcBef>
          <a:spcPct val="5000"/>
        </a:spcBef>
        <a:spcAft>
          <a:spcPct val="0"/>
        </a:spcAft>
        <a:buBlip>
          <a:blip r:embed="rId12"/>
        </a:buBlip>
        <a:defRPr sz="2000">
          <a:solidFill>
            <a:srgbClr val="083763"/>
          </a:solidFill>
          <a:latin typeface="Franklin Gothic Medium Cond" pitchFamily="34" charset="0"/>
        </a:defRPr>
      </a:lvl2pPr>
      <a:lvl3pPr marL="914400" indent="-228600" algn="l" rtl="0" eaLnBrk="0" fontAlgn="base" hangingPunct="0">
        <a:spcBef>
          <a:spcPct val="5000"/>
        </a:spcBef>
        <a:spcAft>
          <a:spcPct val="0"/>
        </a:spcAft>
        <a:buBlip>
          <a:blip r:embed="rId13"/>
        </a:buBlip>
        <a:defRPr>
          <a:solidFill>
            <a:srgbClr val="083763"/>
          </a:solidFill>
          <a:latin typeface="Franklin Gothic Medium Cond" pitchFamily="34" charset="0"/>
        </a:defRPr>
      </a:lvl3pPr>
      <a:lvl4pPr marL="1257300" indent="-228600" algn="l" rtl="0" eaLnBrk="0" fontAlgn="base" hangingPunct="0">
        <a:spcBef>
          <a:spcPct val="5000"/>
        </a:spcBef>
        <a:spcAft>
          <a:spcPct val="0"/>
        </a:spcAft>
        <a:buBlip>
          <a:blip r:embed="rId14"/>
        </a:buBlip>
        <a:defRPr sz="1600">
          <a:solidFill>
            <a:srgbClr val="083763"/>
          </a:solidFill>
          <a:latin typeface="Franklin Gothic Medium Cond" pitchFamily="34" charset="0"/>
        </a:defRPr>
      </a:lvl4pPr>
      <a:lvl5pPr marL="1600200" indent="-228600" algn="l" rtl="0" eaLnBrk="0" fontAlgn="base" hangingPunct="0">
        <a:spcBef>
          <a:spcPct val="5000"/>
        </a:spcBef>
        <a:spcAft>
          <a:spcPct val="0"/>
        </a:spcAft>
        <a:buChar char="»"/>
        <a:defRPr sz="1600">
          <a:solidFill>
            <a:schemeClr val="accent2"/>
          </a:solidFill>
          <a:latin typeface="Franklin Gothic Medium Cond" pitchFamily="34" charset="0"/>
        </a:defRPr>
      </a:lvl5pPr>
      <a:lvl6pPr marL="2057400" indent="-228600" algn="l" rtl="0" eaLnBrk="1" fontAlgn="base" hangingPunct="1">
        <a:spcBef>
          <a:spcPct val="5000"/>
        </a:spcBef>
        <a:spcAft>
          <a:spcPct val="0"/>
        </a:spcAft>
        <a:buChar char="»"/>
        <a:defRPr>
          <a:solidFill>
            <a:schemeClr val="accent2"/>
          </a:solidFill>
          <a:latin typeface="SolexRegularLining" pitchFamily="2" charset="0"/>
        </a:defRPr>
      </a:lvl6pPr>
      <a:lvl7pPr marL="2514600" indent="-228600" algn="l" rtl="0" eaLnBrk="1" fontAlgn="base" hangingPunct="1">
        <a:spcBef>
          <a:spcPct val="5000"/>
        </a:spcBef>
        <a:spcAft>
          <a:spcPct val="0"/>
        </a:spcAft>
        <a:buChar char="»"/>
        <a:defRPr>
          <a:solidFill>
            <a:schemeClr val="accent2"/>
          </a:solidFill>
          <a:latin typeface="SolexRegularLining" pitchFamily="2" charset="0"/>
        </a:defRPr>
      </a:lvl7pPr>
      <a:lvl8pPr marL="2971800" indent="-228600" algn="l" rtl="0" eaLnBrk="1" fontAlgn="base" hangingPunct="1">
        <a:spcBef>
          <a:spcPct val="5000"/>
        </a:spcBef>
        <a:spcAft>
          <a:spcPct val="0"/>
        </a:spcAft>
        <a:buChar char="»"/>
        <a:defRPr>
          <a:solidFill>
            <a:schemeClr val="accent2"/>
          </a:solidFill>
          <a:latin typeface="SolexRegularLining" pitchFamily="2" charset="0"/>
        </a:defRPr>
      </a:lvl8pPr>
      <a:lvl9pPr marL="3429000" indent="-228600" algn="l" rtl="0" eaLnBrk="1" fontAlgn="base" hangingPunct="1">
        <a:spcBef>
          <a:spcPct val="5000"/>
        </a:spcBef>
        <a:spcAft>
          <a:spcPct val="0"/>
        </a:spcAft>
        <a:buChar char="»"/>
        <a:defRPr>
          <a:solidFill>
            <a:schemeClr val="accent2"/>
          </a:solidFill>
          <a:latin typeface="SolexRegularLining" pitchFamily="2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1371600"/>
            <a:ext cx="9144000" cy="51816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000">
              <a:solidFill>
                <a:prstClr val="white"/>
              </a:solidFill>
            </a:endParaRPr>
          </a:p>
        </p:txBody>
      </p:sp>
      <p:sp>
        <p:nvSpPr>
          <p:cNvPr id="1027" name="Rectangle 9"/>
          <p:cNvSpPr>
            <a:spLocks noChangeArrowheads="1"/>
          </p:cNvSpPr>
          <p:nvPr/>
        </p:nvSpPr>
        <p:spPr bwMode="auto">
          <a:xfrm>
            <a:off x="0" y="1371600"/>
            <a:ext cx="9144000" cy="1524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sx="102000" sy="102000" algn="ctr" rotWithShape="0">
                    <a:srgbClr val="000000">
                      <a:alpha val="39998"/>
                    </a:srgbClr>
                  </a:outerShdw>
                </a:effectLst>
              </a14:hiddenEffects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US" altLang="en-US" sz="2000" smtClean="0">
              <a:solidFill>
                <a:srgbClr val="FFFFFF"/>
              </a:solidFill>
              <a:latin typeface="Franklin Gothic Book" pitchFamily="34" charset="0"/>
            </a:endParaRPr>
          </a:p>
        </p:txBody>
      </p:sp>
      <p:sp>
        <p:nvSpPr>
          <p:cNvPr id="102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524000" y="0"/>
            <a:ext cx="7620000" cy="1371600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18288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04800" y="1676400"/>
            <a:ext cx="8534400" cy="487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</p:txBody>
      </p:sp>
      <p:sp>
        <p:nvSpPr>
          <p:cNvPr id="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10400" y="6553200"/>
            <a:ext cx="21336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FFFFCC"/>
                </a:solidFill>
                <a:latin typeface="Franklin Gothic Medium Cond" pitchFamily="34" charset="0"/>
                <a:ea typeface="+mn-ea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1EDBE49-0357-456C-BFD9-64E089FB9432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/>
          </a:p>
        </p:txBody>
      </p:sp>
      <p:pic>
        <p:nvPicPr>
          <p:cNvPr id="1031" name="Picture 7" descr="Dept of Commerce Seal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475" y="6588125"/>
            <a:ext cx="236538" cy="234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2" name="Picture 8" descr="NOAA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6075" y="6591300"/>
            <a:ext cx="2286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33" name="Rectangle 13"/>
          <p:cNvSpPr>
            <a:spLocks noChangeArrowheads="1"/>
          </p:cNvSpPr>
          <p:nvPr/>
        </p:nvSpPr>
        <p:spPr bwMode="auto">
          <a:xfrm>
            <a:off x="533400" y="6589713"/>
            <a:ext cx="2012950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en-US" sz="1000" b="1" smtClean="0">
                <a:solidFill>
                  <a:srgbClr val="FFFFCC"/>
                </a:solidFill>
              </a:rPr>
              <a:t>National Weather Service	</a:t>
            </a:r>
          </a:p>
        </p:txBody>
      </p:sp>
      <p:pic>
        <p:nvPicPr>
          <p:cNvPr id="1034" name="Picture 10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82588" y="-88900"/>
            <a:ext cx="2333626" cy="175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8293777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63" r:id="rId1"/>
    <p:sldLayoutId id="2147483764" r:id="rId2"/>
    <p:sldLayoutId id="2147483765" r:id="rId3"/>
    <p:sldLayoutId id="2147483766" r:id="rId4"/>
    <p:sldLayoutId id="2147483767" r:id="rId5"/>
    <p:sldLayoutId id="2147483850" r:id="rId6"/>
    <p:sldLayoutId id="2147483860" r:id="rId7"/>
  </p:sldLayoutIdLst>
  <p:timing>
    <p:tnLst>
      <p:par>
        <p:cTn xmlns:p14="http://schemas.microsoft.com/office/powerpoint/2010/main" id="1" dur="indefinite" restart="never" nodeType="tmRoot"/>
      </p:par>
    </p:tnLst>
  </p:timing>
  <p:hf hdr="0" dt="0"/>
  <p:txStyles>
    <p:titleStyle>
      <a:lvl1pPr algn="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rgbClr val="FFFFCC"/>
          </a:solidFill>
          <a:latin typeface="Franklin Gothic Demi" pitchFamily="34" charset="0"/>
          <a:ea typeface="+mj-ea"/>
          <a:cs typeface="+mj-cs"/>
        </a:defRPr>
      </a:lvl1pPr>
      <a:lvl2pPr algn="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rgbClr val="FFFFCC"/>
          </a:solidFill>
          <a:latin typeface="Franklin Gothic Demi" pitchFamily="34" charset="0"/>
        </a:defRPr>
      </a:lvl2pPr>
      <a:lvl3pPr algn="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rgbClr val="FFFFCC"/>
          </a:solidFill>
          <a:latin typeface="Franklin Gothic Demi" pitchFamily="34" charset="0"/>
        </a:defRPr>
      </a:lvl3pPr>
      <a:lvl4pPr algn="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rgbClr val="FFFFCC"/>
          </a:solidFill>
          <a:latin typeface="Franklin Gothic Demi" pitchFamily="34" charset="0"/>
        </a:defRPr>
      </a:lvl4pPr>
      <a:lvl5pPr algn="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rgbClr val="FFFFCC"/>
          </a:solidFill>
          <a:latin typeface="Franklin Gothic Demi" pitchFamily="34" charset="0"/>
        </a:defRPr>
      </a:lvl5pPr>
      <a:lvl6pPr marL="457200" algn="r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rgbClr val="FFFFCC"/>
          </a:solidFill>
          <a:latin typeface="SolexBlackLiningItalic" pitchFamily="2" charset="0"/>
        </a:defRPr>
      </a:lvl6pPr>
      <a:lvl7pPr marL="914400" algn="r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rgbClr val="FFFFCC"/>
          </a:solidFill>
          <a:latin typeface="SolexBlackLiningItalic" pitchFamily="2" charset="0"/>
        </a:defRPr>
      </a:lvl7pPr>
      <a:lvl8pPr marL="1371600" algn="r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rgbClr val="FFFFCC"/>
          </a:solidFill>
          <a:latin typeface="SolexBlackLiningItalic" pitchFamily="2" charset="0"/>
        </a:defRPr>
      </a:lvl8pPr>
      <a:lvl9pPr marL="1828800" algn="r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rgbClr val="FFFFCC"/>
          </a:solidFill>
          <a:latin typeface="SolexBlackLiningItalic" pitchFamily="2" charset="0"/>
        </a:defRPr>
      </a:lvl9pPr>
    </p:titleStyle>
    <p:bodyStyle>
      <a:lvl1pPr marL="342900" indent="-342900" algn="l" rtl="0" eaLnBrk="0" fontAlgn="base" hangingPunct="0">
        <a:lnSpc>
          <a:spcPct val="90000"/>
        </a:lnSpc>
        <a:spcBef>
          <a:spcPct val="75000"/>
        </a:spcBef>
        <a:spcAft>
          <a:spcPct val="0"/>
        </a:spcAft>
        <a:defRPr sz="2800">
          <a:solidFill>
            <a:srgbClr val="083763"/>
          </a:solidFill>
          <a:latin typeface="Franklin Gothic Medium" pitchFamily="34" charset="0"/>
          <a:ea typeface="+mn-ea"/>
          <a:cs typeface="+mn-cs"/>
        </a:defRPr>
      </a:lvl1pPr>
      <a:lvl2pPr marL="514350" indent="-285750" algn="l" rtl="0" eaLnBrk="0" fontAlgn="base" hangingPunct="0">
        <a:spcBef>
          <a:spcPct val="5000"/>
        </a:spcBef>
        <a:spcAft>
          <a:spcPct val="0"/>
        </a:spcAft>
        <a:buBlip>
          <a:blip r:embed="rId12"/>
        </a:buBlip>
        <a:defRPr sz="2000">
          <a:solidFill>
            <a:srgbClr val="083763"/>
          </a:solidFill>
          <a:latin typeface="Franklin Gothic Medium Cond" pitchFamily="34" charset="0"/>
        </a:defRPr>
      </a:lvl2pPr>
      <a:lvl3pPr marL="914400" indent="-228600" algn="l" rtl="0" eaLnBrk="0" fontAlgn="base" hangingPunct="0">
        <a:spcBef>
          <a:spcPct val="5000"/>
        </a:spcBef>
        <a:spcAft>
          <a:spcPct val="0"/>
        </a:spcAft>
        <a:buBlip>
          <a:blip r:embed="rId13"/>
        </a:buBlip>
        <a:defRPr>
          <a:solidFill>
            <a:srgbClr val="083763"/>
          </a:solidFill>
          <a:latin typeface="Franklin Gothic Medium Cond" pitchFamily="34" charset="0"/>
        </a:defRPr>
      </a:lvl3pPr>
      <a:lvl4pPr marL="1257300" indent="-228600" algn="l" rtl="0" eaLnBrk="0" fontAlgn="base" hangingPunct="0">
        <a:spcBef>
          <a:spcPct val="5000"/>
        </a:spcBef>
        <a:spcAft>
          <a:spcPct val="0"/>
        </a:spcAft>
        <a:buBlip>
          <a:blip r:embed="rId14"/>
        </a:buBlip>
        <a:defRPr sz="1600">
          <a:solidFill>
            <a:srgbClr val="083763"/>
          </a:solidFill>
          <a:latin typeface="Franklin Gothic Medium Cond" pitchFamily="34" charset="0"/>
        </a:defRPr>
      </a:lvl4pPr>
      <a:lvl5pPr marL="1600200" indent="-228600" algn="l" rtl="0" eaLnBrk="0" fontAlgn="base" hangingPunct="0">
        <a:spcBef>
          <a:spcPct val="5000"/>
        </a:spcBef>
        <a:spcAft>
          <a:spcPct val="0"/>
        </a:spcAft>
        <a:buChar char="»"/>
        <a:defRPr sz="1600">
          <a:solidFill>
            <a:schemeClr val="accent2"/>
          </a:solidFill>
          <a:latin typeface="Franklin Gothic Medium Cond" pitchFamily="34" charset="0"/>
        </a:defRPr>
      </a:lvl5pPr>
      <a:lvl6pPr marL="2057400" indent="-228600" algn="l" rtl="0" eaLnBrk="1" fontAlgn="base" hangingPunct="1">
        <a:spcBef>
          <a:spcPct val="5000"/>
        </a:spcBef>
        <a:spcAft>
          <a:spcPct val="0"/>
        </a:spcAft>
        <a:buChar char="»"/>
        <a:defRPr>
          <a:solidFill>
            <a:schemeClr val="accent2"/>
          </a:solidFill>
          <a:latin typeface="SolexRegularLining" pitchFamily="2" charset="0"/>
        </a:defRPr>
      </a:lvl6pPr>
      <a:lvl7pPr marL="2514600" indent="-228600" algn="l" rtl="0" eaLnBrk="1" fontAlgn="base" hangingPunct="1">
        <a:spcBef>
          <a:spcPct val="5000"/>
        </a:spcBef>
        <a:spcAft>
          <a:spcPct val="0"/>
        </a:spcAft>
        <a:buChar char="»"/>
        <a:defRPr>
          <a:solidFill>
            <a:schemeClr val="accent2"/>
          </a:solidFill>
          <a:latin typeface="SolexRegularLining" pitchFamily="2" charset="0"/>
        </a:defRPr>
      </a:lvl7pPr>
      <a:lvl8pPr marL="2971800" indent="-228600" algn="l" rtl="0" eaLnBrk="1" fontAlgn="base" hangingPunct="1">
        <a:spcBef>
          <a:spcPct val="5000"/>
        </a:spcBef>
        <a:spcAft>
          <a:spcPct val="0"/>
        </a:spcAft>
        <a:buChar char="»"/>
        <a:defRPr>
          <a:solidFill>
            <a:schemeClr val="accent2"/>
          </a:solidFill>
          <a:latin typeface="SolexRegularLining" pitchFamily="2" charset="0"/>
        </a:defRPr>
      </a:lvl8pPr>
      <a:lvl9pPr marL="3429000" indent="-228600" algn="l" rtl="0" eaLnBrk="1" fontAlgn="base" hangingPunct="1">
        <a:spcBef>
          <a:spcPct val="5000"/>
        </a:spcBef>
        <a:spcAft>
          <a:spcPct val="0"/>
        </a:spcAft>
        <a:buChar char="»"/>
        <a:defRPr>
          <a:solidFill>
            <a:schemeClr val="accent2"/>
          </a:solidFill>
          <a:latin typeface="SolexRegularLining" pitchFamily="2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1371600"/>
            <a:ext cx="9144000" cy="51816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000">
              <a:solidFill>
                <a:prstClr val="white"/>
              </a:solidFill>
            </a:endParaRPr>
          </a:p>
        </p:txBody>
      </p:sp>
      <p:sp>
        <p:nvSpPr>
          <p:cNvPr id="1027" name="Rectangle 9"/>
          <p:cNvSpPr>
            <a:spLocks noChangeArrowheads="1"/>
          </p:cNvSpPr>
          <p:nvPr/>
        </p:nvSpPr>
        <p:spPr bwMode="auto">
          <a:xfrm>
            <a:off x="0" y="1371600"/>
            <a:ext cx="9144000" cy="1524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sx="102000" sy="102000" algn="ctr" rotWithShape="0">
                    <a:srgbClr val="000000">
                      <a:alpha val="39998"/>
                    </a:srgbClr>
                  </a:outerShdw>
                </a:effectLst>
              </a14:hiddenEffects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US" altLang="en-US" sz="2000" smtClean="0">
              <a:solidFill>
                <a:srgbClr val="FFFFFF"/>
              </a:solidFill>
              <a:latin typeface="Franklin Gothic Book" pitchFamily="34" charset="0"/>
            </a:endParaRPr>
          </a:p>
        </p:txBody>
      </p:sp>
      <p:sp>
        <p:nvSpPr>
          <p:cNvPr id="102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524000" y="0"/>
            <a:ext cx="7620000" cy="1371600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18288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04800" y="1676400"/>
            <a:ext cx="8534400" cy="487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</p:txBody>
      </p:sp>
      <p:sp>
        <p:nvSpPr>
          <p:cNvPr id="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10400" y="6553200"/>
            <a:ext cx="21336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FFFFCC"/>
                </a:solidFill>
                <a:latin typeface="Franklin Gothic Medium Cond" pitchFamily="34" charset="0"/>
                <a:ea typeface="+mn-ea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550E915-9431-4B8D-B9AD-8EBAD873FA85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/>
          </a:p>
        </p:txBody>
      </p:sp>
      <p:pic>
        <p:nvPicPr>
          <p:cNvPr id="1031" name="Picture 7" descr="Dept of Commerce Seal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475" y="6588125"/>
            <a:ext cx="236538" cy="234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2" name="Picture 8" descr="NOAA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6075" y="6591300"/>
            <a:ext cx="2286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33" name="Rectangle 13"/>
          <p:cNvSpPr>
            <a:spLocks noChangeArrowheads="1"/>
          </p:cNvSpPr>
          <p:nvPr/>
        </p:nvSpPr>
        <p:spPr bwMode="auto">
          <a:xfrm>
            <a:off x="533400" y="6589713"/>
            <a:ext cx="2012950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en-US" sz="1000" b="1" smtClean="0">
                <a:solidFill>
                  <a:srgbClr val="FFFFCC"/>
                </a:solidFill>
              </a:rPr>
              <a:t>National Weather Service	</a:t>
            </a:r>
          </a:p>
        </p:txBody>
      </p:sp>
      <p:pic>
        <p:nvPicPr>
          <p:cNvPr id="1034" name="Picture 1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82588" y="-88900"/>
            <a:ext cx="2333626" cy="175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3025589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70" r:id="rId1"/>
    <p:sldLayoutId id="2147483851" r:id="rId2"/>
  </p:sldLayoutIdLst>
  <p:timing>
    <p:tnLst>
      <p:par>
        <p:cTn xmlns:p14="http://schemas.microsoft.com/office/powerpoint/2010/main" id="1" dur="indefinite" restart="never" nodeType="tmRoot"/>
      </p:par>
    </p:tnLst>
  </p:timing>
  <p:hf hdr="0" dt="0"/>
  <p:txStyles>
    <p:titleStyle>
      <a:lvl1pPr algn="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rgbClr val="FFFFCC"/>
          </a:solidFill>
          <a:latin typeface="Franklin Gothic Demi" pitchFamily="34" charset="0"/>
          <a:ea typeface="+mj-ea"/>
          <a:cs typeface="+mj-cs"/>
        </a:defRPr>
      </a:lvl1pPr>
      <a:lvl2pPr algn="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rgbClr val="FFFFCC"/>
          </a:solidFill>
          <a:latin typeface="Franklin Gothic Demi" pitchFamily="34" charset="0"/>
        </a:defRPr>
      </a:lvl2pPr>
      <a:lvl3pPr algn="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rgbClr val="FFFFCC"/>
          </a:solidFill>
          <a:latin typeface="Franklin Gothic Demi" pitchFamily="34" charset="0"/>
        </a:defRPr>
      </a:lvl3pPr>
      <a:lvl4pPr algn="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rgbClr val="FFFFCC"/>
          </a:solidFill>
          <a:latin typeface="Franklin Gothic Demi" pitchFamily="34" charset="0"/>
        </a:defRPr>
      </a:lvl4pPr>
      <a:lvl5pPr algn="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rgbClr val="FFFFCC"/>
          </a:solidFill>
          <a:latin typeface="Franklin Gothic Demi" pitchFamily="34" charset="0"/>
        </a:defRPr>
      </a:lvl5pPr>
      <a:lvl6pPr marL="457200" algn="r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rgbClr val="FFFFCC"/>
          </a:solidFill>
          <a:latin typeface="SolexBlackLiningItalic" pitchFamily="2" charset="0"/>
        </a:defRPr>
      </a:lvl6pPr>
      <a:lvl7pPr marL="914400" algn="r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rgbClr val="FFFFCC"/>
          </a:solidFill>
          <a:latin typeface="SolexBlackLiningItalic" pitchFamily="2" charset="0"/>
        </a:defRPr>
      </a:lvl7pPr>
      <a:lvl8pPr marL="1371600" algn="r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rgbClr val="FFFFCC"/>
          </a:solidFill>
          <a:latin typeface="SolexBlackLiningItalic" pitchFamily="2" charset="0"/>
        </a:defRPr>
      </a:lvl8pPr>
      <a:lvl9pPr marL="1828800" algn="r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rgbClr val="FFFFCC"/>
          </a:solidFill>
          <a:latin typeface="SolexBlackLiningItalic" pitchFamily="2" charset="0"/>
        </a:defRPr>
      </a:lvl9pPr>
    </p:titleStyle>
    <p:bodyStyle>
      <a:lvl1pPr marL="342900" indent="-342900" algn="l" rtl="0" eaLnBrk="0" fontAlgn="base" hangingPunct="0">
        <a:lnSpc>
          <a:spcPct val="90000"/>
        </a:lnSpc>
        <a:spcBef>
          <a:spcPct val="75000"/>
        </a:spcBef>
        <a:spcAft>
          <a:spcPct val="0"/>
        </a:spcAft>
        <a:defRPr sz="2800">
          <a:solidFill>
            <a:srgbClr val="083763"/>
          </a:solidFill>
          <a:latin typeface="Franklin Gothic Medium" pitchFamily="34" charset="0"/>
          <a:ea typeface="+mn-ea"/>
          <a:cs typeface="+mn-cs"/>
        </a:defRPr>
      </a:lvl1pPr>
      <a:lvl2pPr marL="514350" indent="-285750" algn="l" rtl="0" eaLnBrk="0" fontAlgn="base" hangingPunct="0">
        <a:spcBef>
          <a:spcPct val="5000"/>
        </a:spcBef>
        <a:spcAft>
          <a:spcPct val="0"/>
        </a:spcAft>
        <a:buBlip>
          <a:blip r:embed="rId7"/>
        </a:buBlip>
        <a:defRPr sz="2000">
          <a:solidFill>
            <a:srgbClr val="083763"/>
          </a:solidFill>
          <a:latin typeface="Franklin Gothic Medium Cond" pitchFamily="34" charset="0"/>
        </a:defRPr>
      </a:lvl2pPr>
      <a:lvl3pPr marL="914400" indent="-228600" algn="l" rtl="0" eaLnBrk="0" fontAlgn="base" hangingPunct="0">
        <a:spcBef>
          <a:spcPct val="5000"/>
        </a:spcBef>
        <a:spcAft>
          <a:spcPct val="0"/>
        </a:spcAft>
        <a:buBlip>
          <a:blip r:embed="rId8"/>
        </a:buBlip>
        <a:defRPr>
          <a:solidFill>
            <a:srgbClr val="083763"/>
          </a:solidFill>
          <a:latin typeface="Franklin Gothic Medium Cond" pitchFamily="34" charset="0"/>
        </a:defRPr>
      </a:lvl3pPr>
      <a:lvl4pPr marL="1257300" indent="-228600" algn="l" rtl="0" eaLnBrk="0" fontAlgn="base" hangingPunct="0">
        <a:spcBef>
          <a:spcPct val="5000"/>
        </a:spcBef>
        <a:spcAft>
          <a:spcPct val="0"/>
        </a:spcAft>
        <a:buBlip>
          <a:blip r:embed="rId9"/>
        </a:buBlip>
        <a:defRPr sz="1600">
          <a:solidFill>
            <a:srgbClr val="083763"/>
          </a:solidFill>
          <a:latin typeface="Franklin Gothic Medium Cond" pitchFamily="34" charset="0"/>
        </a:defRPr>
      </a:lvl4pPr>
      <a:lvl5pPr marL="1600200" indent="-228600" algn="l" rtl="0" eaLnBrk="0" fontAlgn="base" hangingPunct="0">
        <a:spcBef>
          <a:spcPct val="5000"/>
        </a:spcBef>
        <a:spcAft>
          <a:spcPct val="0"/>
        </a:spcAft>
        <a:buChar char="»"/>
        <a:defRPr sz="1600">
          <a:solidFill>
            <a:schemeClr val="accent2"/>
          </a:solidFill>
          <a:latin typeface="Franklin Gothic Medium Cond" pitchFamily="34" charset="0"/>
        </a:defRPr>
      </a:lvl5pPr>
      <a:lvl6pPr marL="2057400" indent="-228600" algn="l" rtl="0" eaLnBrk="1" fontAlgn="base" hangingPunct="1">
        <a:spcBef>
          <a:spcPct val="5000"/>
        </a:spcBef>
        <a:spcAft>
          <a:spcPct val="0"/>
        </a:spcAft>
        <a:buChar char="»"/>
        <a:defRPr>
          <a:solidFill>
            <a:schemeClr val="accent2"/>
          </a:solidFill>
          <a:latin typeface="SolexRegularLining" pitchFamily="2" charset="0"/>
        </a:defRPr>
      </a:lvl6pPr>
      <a:lvl7pPr marL="2514600" indent="-228600" algn="l" rtl="0" eaLnBrk="1" fontAlgn="base" hangingPunct="1">
        <a:spcBef>
          <a:spcPct val="5000"/>
        </a:spcBef>
        <a:spcAft>
          <a:spcPct val="0"/>
        </a:spcAft>
        <a:buChar char="»"/>
        <a:defRPr>
          <a:solidFill>
            <a:schemeClr val="accent2"/>
          </a:solidFill>
          <a:latin typeface="SolexRegularLining" pitchFamily="2" charset="0"/>
        </a:defRPr>
      </a:lvl7pPr>
      <a:lvl8pPr marL="2971800" indent="-228600" algn="l" rtl="0" eaLnBrk="1" fontAlgn="base" hangingPunct="1">
        <a:spcBef>
          <a:spcPct val="5000"/>
        </a:spcBef>
        <a:spcAft>
          <a:spcPct val="0"/>
        </a:spcAft>
        <a:buChar char="»"/>
        <a:defRPr>
          <a:solidFill>
            <a:schemeClr val="accent2"/>
          </a:solidFill>
          <a:latin typeface="SolexRegularLining" pitchFamily="2" charset="0"/>
        </a:defRPr>
      </a:lvl8pPr>
      <a:lvl9pPr marL="3429000" indent="-228600" algn="l" rtl="0" eaLnBrk="1" fontAlgn="base" hangingPunct="1">
        <a:spcBef>
          <a:spcPct val="5000"/>
        </a:spcBef>
        <a:spcAft>
          <a:spcPct val="0"/>
        </a:spcAft>
        <a:buChar char="»"/>
        <a:defRPr>
          <a:solidFill>
            <a:schemeClr val="accent2"/>
          </a:solidFill>
          <a:latin typeface="SolexRegularLining" pitchFamily="2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1371600"/>
            <a:ext cx="9144000" cy="51816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000">
              <a:solidFill>
                <a:prstClr val="white"/>
              </a:solidFill>
            </a:endParaRPr>
          </a:p>
        </p:txBody>
      </p:sp>
      <p:sp>
        <p:nvSpPr>
          <p:cNvPr id="1027" name="Rectangle 9"/>
          <p:cNvSpPr>
            <a:spLocks noChangeArrowheads="1"/>
          </p:cNvSpPr>
          <p:nvPr/>
        </p:nvSpPr>
        <p:spPr bwMode="auto">
          <a:xfrm>
            <a:off x="0" y="1371600"/>
            <a:ext cx="9144000" cy="1524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sx="102000" sy="102000" algn="ctr" rotWithShape="0">
                    <a:srgbClr val="000000">
                      <a:alpha val="39998"/>
                    </a:srgbClr>
                  </a:outerShdw>
                </a:effectLst>
              </a14:hiddenEffects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US" altLang="en-US" sz="2000" smtClean="0">
              <a:solidFill>
                <a:srgbClr val="FFFFFF"/>
              </a:solidFill>
              <a:latin typeface="Franklin Gothic Book" pitchFamily="34" charset="0"/>
            </a:endParaRPr>
          </a:p>
        </p:txBody>
      </p:sp>
      <p:sp>
        <p:nvSpPr>
          <p:cNvPr id="102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524000" y="0"/>
            <a:ext cx="7620000" cy="1371600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18288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04800" y="1676400"/>
            <a:ext cx="8534400" cy="487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</p:txBody>
      </p:sp>
      <p:sp>
        <p:nvSpPr>
          <p:cNvPr id="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10400" y="6553200"/>
            <a:ext cx="21336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FFFFCC"/>
                </a:solidFill>
                <a:latin typeface="Franklin Gothic Medium Cond" pitchFamily="34" charset="0"/>
                <a:ea typeface="+mn-ea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550E915-9431-4B8D-B9AD-8EBAD873FA85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/>
          </a:p>
        </p:txBody>
      </p:sp>
      <p:pic>
        <p:nvPicPr>
          <p:cNvPr id="1031" name="Picture 7" descr="Dept of Commerce Seal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475" y="6588125"/>
            <a:ext cx="236538" cy="234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2" name="Picture 8" descr="NOAA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6075" y="6591300"/>
            <a:ext cx="2286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33" name="Rectangle 13"/>
          <p:cNvSpPr>
            <a:spLocks noChangeArrowheads="1"/>
          </p:cNvSpPr>
          <p:nvPr/>
        </p:nvSpPr>
        <p:spPr bwMode="auto">
          <a:xfrm>
            <a:off x="533400" y="6589713"/>
            <a:ext cx="2012950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en-US" sz="1000" b="1" smtClean="0">
                <a:solidFill>
                  <a:srgbClr val="FFFFCC"/>
                </a:solidFill>
              </a:rPr>
              <a:t>National Weather Service	</a:t>
            </a:r>
          </a:p>
        </p:txBody>
      </p:sp>
      <p:pic>
        <p:nvPicPr>
          <p:cNvPr id="1034" name="Picture 1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82588" y="-88900"/>
            <a:ext cx="2333626" cy="175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1027316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73" r:id="rId1"/>
    <p:sldLayoutId id="2147483852" r:id="rId2"/>
  </p:sldLayoutIdLst>
  <p:timing>
    <p:tnLst>
      <p:par>
        <p:cTn xmlns:p14="http://schemas.microsoft.com/office/powerpoint/2010/main" id="1" dur="indefinite" restart="never" nodeType="tmRoot"/>
      </p:par>
    </p:tnLst>
  </p:timing>
  <p:hf hdr="0" dt="0"/>
  <p:txStyles>
    <p:titleStyle>
      <a:lvl1pPr algn="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rgbClr val="FFFFCC"/>
          </a:solidFill>
          <a:latin typeface="Franklin Gothic Demi" pitchFamily="34" charset="0"/>
          <a:ea typeface="+mj-ea"/>
          <a:cs typeface="+mj-cs"/>
        </a:defRPr>
      </a:lvl1pPr>
      <a:lvl2pPr algn="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rgbClr val="FFFFCC"/>
          </a:solidFill>
          <a:latin typeface="Franklin Gothic Demi" pitchFamily="34" charset="0"/>
        </a:defRPr>
      </a:lvl2pPr>
      <a:lvl3pPr algn="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rgbClr val="FFFFCC"/>
          </a:solidFill>
          <a:latin typeface="Franklin Gothic Demi" pitchFamily="34" charset="0"/>
        </a:defRPr>
      </a:lvl3pPr>
      <a:lvl4pPr algn="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rgbClr val="FFFFCC"/>
          </a:solidFill>
          <a:latin typeface="Franklin Gothic Demi" pitchFamily="34" charset="0"/>
        </a:defRPr>
      </a:lvl4pPr>
      <a:lvl5pPr algn="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rgbClr val="FFFFCC"/>
          </a:solidFill>
          <a:latin typeface="Franklin Gothic Demi" pitchFamily="34" charset="0"/>
        </a:defRPr>
      </a:lvl5pPr>
      <a:lvl6pPr marL="457200" algn="r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rgbClr val="FFFFCC"/>
          </a:solidFill>
          <a:latin typeface="SolexBlackLiningItalic" pitchFamily="2" charset="0"/>
        </a:defRPr>
      </a:lvl6pPr>
      <a:lvl7pPr marL="914400" algn="r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rgbClr val="FFFFCC"/>
          </a:solidFill>
          <a:latin typeface="SolexBlackLiningItalic" pitchFamily="2" charset="0"/>
        </a:defRPr>
      </a:lvl7pPr>
      <a:lvl8pPr marL="1371600" algn="r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rgbClr val="FFFFCC"/>
          </a:solidFill>
          <a:latin typeface="SolexBlackLiningItalic" pitchFamily="2" charset="0"/>
        </a:defRPr>
      </a:lvl8pPr>
      <a:lvl9pPr marL="1828800" algn="r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rgbClr val="FFFFCC"/>
          </a:solidFill>
          <a:latin typeface="SolexBlackLiningItalic" pitchFamily="2" charset="0"/>
        </a:defRPr>
      </a:lvl9pPr>
    </p:titleStyle>
    <p:bodyStyle>
      <a:lvl1pPr marL="342900" indent="-342900" algn="l" rtl="0" eaLnBrk="0" fontAlgn="base" hangingPunct="0">
        <a:lnSpc>
          <a:spcPct val="90000"/>
        </a:lnSpc>
        <a:spcBef>
          <a:spcPct val="75000"/>
        </a:spcBef>
        <a:spcAft>
          <a:spcPct val="0"/>
        </a:spcAft>
        <a:defRPr sz="2800">
          <a:solidFill>
            <a:srgbClr val="083763"/>
          </a:solidFill>
          <a:latin typeface="Franklin Gothic Medium" pitchFamily="34" charset="0"/>
          <a:ea typeface="+mn-ea"/>
          <a:cs typeface="+mn-cs"/>
        </a:defRPr>
      </a:lvl1pPr>
      <a:lvl2pPr marL="514350" indent="-285750" algn="l" rtl="0" eaLnBrk="0" fontAlgn="base" hangingPunct="0">
        <a:spcBef>
          <a:spcPct val="5000"/>
        </a:spcBef>
        <a:spcAft>
          <a:spcPct val="0"/>
        </a:spcAft>
        <a:buBlip>
          <a:blip r:embed="rId7"/>
        </a:buBlip>
        <a:defRPr sz="2000">
          <a:solidFill>
            <a:srgbClr val="083763"/>
          </a:solidFill>
          <a:latin typeface="Franklin Gothic Medium Cond" pitchFamily="34" charset="0"/>
        </a:defRPr>
      </a:lvl2pPr>
      <a:lvl3pPr marL="914400" indent="-228600" algn="l" rtl="0" eaLnBrk="0" fontAlgn="base" hangingPunct="0">
        <a:spcBef>
          <a:spcPct val="5000"/>
        </a:spcBef>
        <a:spcAft>
          <a:spcPct val="0"/>
        </a:spcAft>
        <a:buBlip>
          <a:blip r:embed="rId8"/>
        </a:buBlip>
        <a:defRPr>
          <a:solidFill>
            <a:srgbClr val="083763"/>
          </a:solidFill>
          <a:latin typeface="Franklin Gothic Medium Cond" pitchFamily="34" charset="0"/>
        </a:defRPr>
      </a:lvl3pPr>
      <a:lvl4pPr marL="1257300" indent="-228600" algn="l" rtl="0" eaLnBrk="0" fontAlgn="base" hangingPunct="0">
        <a:spcBef>
          <a:spcPct val="5000"/>
        </a:spcBef>
        <a:spcAft>
          <a:spcPct val="0"/>
        </a:spcAft>
        <a:buBlip>
          <a:blip r:embed="rId9"/>
        </a:buBlip>
        <a:defRPr sz="1600">
          <a:solidFill>
            <a:srgbClr val="083763"/>
          </a:solidFill>
          <a:latin typeface="Franklin Gothic Medium Cond" pitchFamily="34" charset="0"/>
        </a:defRPr>
      </a:lvl4pPr>
      <a:lvl5pPr marL="1600200" indent="-228600" algn="l" rtl="0" eaLnBrk="0" fontAlgn="base" hangingPunct="0">
        <a:spcBef>
          <a:spcPct val="5000"/>
        </a:spcBef>
        <a:spcAft>
          <a:spcPct val="0"/>
        </a:spcAft>
        <a:buChar char="»"/>
        <a:defRPr sz="1600">
          <a:solidFill>
            <a:schemeClr val="accent2"/>
          </a:solidFill>
          <a:latin typeface="Franklin Gothic Medium Cond" pitchFamily="34" charset="0"/>
        </a:defRPr>
      </a:lvl5pPr>
      <a:lvl6pPr marL="2057400" indent="-228600" algn="l" rtl="0" eaLnBrk="1" fontAlgn="base" hangingPunct="1">
        <a:spcBef>
          <a:spcPct val="5000"/>
        </a:spcBef>
        <a:spcAft>
          <a:spcPct val="0"/>
        </a:spcAft>
        <a:buChar char="»"/>
        <a:defRPr>
          <a:solidFill>
            <a:schemeClr val="accent2"/>
          </a:solidFill>
          <a:latin typeface="SolexRegularLining" pitchFamily="2" charset="0"/>
        </a:defRPr>
      </a:lvl6pPr>
      <a:lvl7pPr marL="2514600" indent="-228600" algn="l" rtl="0" eaLnBrk="1" fontAlgn="base" hangingPunct="1">
        <a:spcBef>
          <a:spcPct val="5000"/>
        </a:spcBef>
        <a:spcAft>
          <a:spcPct val="0"/>
        </a:spcAft>
        <a:buChar char="»"/>
        <a:defRPr>
          <a:solidFill>
            <a:schemeClr val="accent2"/>
          </a:solidFill>
          <a:latin typeface="SolexRegularLining" pitchFamily="2" charset="0"/>
        </a:defRPr>
      </a:lvl7pPr>
      <a:lvl8pPr marL="2971800" indent="-228600" algn="l" rtl="0" eaLnBrk="1" fontAlgn="base" hangingPunct="1">
        <a:spcBef>
          <a:spcPct val="5000"/>
        </a:spcBef>
        <a:spcAft>
          <a:spcPct val="0"/>
        </a:spcAft>
        <a:buChar char="»"/>
        <a:defRPr>
          <a:solidFill>
            <a:schemeClr val="accent2"/>
          </a:solidFill>
          <a:latin typeface="SolexRegularLining" pitchFamily="2" charset="0"/>
        </a:defRPr>
      </a:lvl8pPr>
      <a:lvl9pPr marL="3429000" indent="-228600" algn="l" rtl="0" eaLnBrk="1" fontAlgn="base" hangingPunct="1">
        <a:spcBef>
          <a:spcPct val="5000"/>
        </a:spcBef>
        <a:spcAft>
          <a:spcPct val="0"/>
        </a:spcAft>
        <a:buChar char="»"/>
        <a:defRPr>
          <a:solidFill>
            <a:schemeClr val="accent2"/>
          </a:solidFill>
          <a:latin typeface="SolexRegularLining" pitchFamily="2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Oval 18"/>
          <p:cNvSpPr>
            <a:spLocks noChangeArrowheads="1"/>
          </p:cNvSpPr>
          <p:nvPr userDrawn="1"/>
        </p:nvSpPr>
        <p:spPr bwMode="auto">
          <a:xfrm>
            <a:off x="228600" y="6457950"/>
            <a:ext cx="8682038" cy="320675"/>
          </a:xfrm>
          <a:prstGeom prst="rect">
            <a:avLst/>
          </a:prstGeom>
          <a:solidFill>
            <a:srgbClr val="215A9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US" altLang="en-US" dirty="0" smtClean="0">
              <a:solidFill>
                <a:srgbClr val="000000"/>
              </a:solidFill>
            </a:endParaRP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371600"/>
            <a:ext cx="8229600" cy="4908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2052" name="Rectangle 7"/>
          <p:cNvSpPr>
            <a:spLocks noChangeArrowheads="1"/>
          </p:cNvSpPr>
          <p:nvPr userDrawn="1"/>
        </p:nvSpPr>
        <p:spPr bwMode="auto">
          <a:xfrm>
            <a:off x="228600" y="76200"/>
            <a:ext cx="8686800" cy="347663"/>
          </a:xfrm>
          <a:prstGeom prst="rect">
            <a:avLst/>
          </a:prstGeom>
          <a:solidFill>
            <a:srgbClr val="6C9BC6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91440" bIns="91440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en-US" sz="1200" dirty="0" smtClean="0">
                <a:solidFill>
                  <a:srgbClr val="003366"/>
                </a:solidFill>
                <a:latin typeface="Trebuchet MS" pitchFamily="34" charset="0"/>
              </a:rPr>
              <a:t>N A T I O N A L   O C E A N I C   A N D   A T M O S P H E R I C   A D M I N I S T R A T I O N</a:t>
            </a:r>
          </a:p>
        </p:txBody>
      </p:sp>
      <p:sp>
        <p:nvSpPr>
          <p:cNvPr id="1028" name="Text Box 9"/>
          <p:cNvSpPr txBox="1">
            <a:spLocks noChangeArrowheads="1"/>
          </p:cNvSpPr>
          <p:nvPr userDrawn="1"/>
        </p:nvSpPr>
        <p:spPr bwMode="auto">
          <a:xfrm>
            <a:off x="533400" y="457200"/>
            <a:ext cx="8077200" cy="609600"/>
          </a:xfrm>
          <a:prstGeom prst="rect">
            <a:avLst/>
          </a:prstGeom>
          <a:solidFill>
            <a:srgbClr val="215A9F"/>
          </a:solidFill>
          <a:ln>
            <a:noFill/>
          </a:ln>
          <a:extLst/>
        </p:spPr>
        <p:txBody>
          <a:bodyPr lIns="36576" tIns="73152" rIns="36576" bIns="36576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grpSp>
        <p:nvGrpSpPr>
          <p:cNvPr id="2054" name="Group 16"/>
          <p:cNvGrpSpPr>
            <a:grpSpLocks noChangeAspect="1"/>
          </p:cNvGrpSpPr>
          <p:nvPr userDrawn="1"/>
        </p:nvGrpSpPr>
        <p:grpSpPr bwMode="auto">
          <a:xfrm>
            <a:off x="8077200" y="0"/>
            <a:ext cx="1066800" cy="1066800"/>
            <a:chOff x="72" y="84"/>
            <a:chExt cx="828" cy="828"/>
          </a:xfrm>
        </p:grpSpPr>
        <p:sp>
          <p:nvSpPr>
            <p:cNvPr id="2064" name="Oval 10"/>
            <p:cNvSpPr>
              <a:spLocks noChangeAspect="1" noChangeArrowheads="1"/>
            </p:cNvSpPr>
            <p:nvPr userDrawn="1"/>
          </p:nvSpPr>
          <p:spPr bwMode="auto">
            <a:xfrm>
              <a:off x="72" y="84"/>
              <a:ext cx="828" cy="828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in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36576" tIns="36576" rIns="36576" bIns="36576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altLang="en-US" dirty="0" smtClean="0">
                <a:solidFill>
                  <a:srgbClr val="000000"/>
                </a:solidFill>
              </a:endParaRPr>
            </a:p>
          </p:txBody>
        </p:sp>
        <p:pic>
          <p:nvPicPr>
            <p:cNvPr id="2065" name="Picture 11" descr="NOAA seal 2"/>
            <p:cNvPicPr>
              <a:picLocks noChangeAspect="1" noChangeArrowheads="1"/>
            </p:cNvPicPr>
            <p:nvPr userDrawn="1"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" y="84"/>
              <a:ext cx="828" cy="8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in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2055" name="Group 17"/>
          <p:cNvGrpSpPr>
            <a:grpSpLocks noChangeAspect="1"/>
          </p:cNvGrpSpPr>
          <p:nvPr userDrawn="1"/>
        </p:nvGrpSpPr>
        <p:grpSpPr bwMode="auto">
          <a:xfrm>
            <a:off x="0" y="0"/>
            <a:ext cx="1066800" cy="1066800"/>
            <a:chOff x="5184" y="3736"/>
            <a:chExt cx="528" cy="536"/>
          </a:xfrm>
        </p:grpSpPr>
        <p:sp>
          <p:nvSpPr>
            <p:cNvPr id="2062" name="Oval 15"/>
            <p:cNvSpPr>
              <a:spLocks noChangeArrowheads="1"/>
            </p:cNvSpPr>
            <p:nvPr userDrawn="1"/>
          </p:nvSpPr>
          <p:spPr bwMode="auto">
            <a:xfrm>
              <a:off x="5184" y="3736"/>
              <a:ext cx="528" cy="536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altLang="en-US" dirty="0" smtClean="0">
                <a:solidFill>
                  <a:srgbClr val="000000"/>
                </a:solidFill>
              </a:endParaRPr>
            </a:p>
          </p:txBody>
        </p:sp>
        <p:pic>
          <p:nvPicPr>
            <p:cNvPr id="2063" name="Picture 13"/>
            <p:cNvPicPr>
              <a:picLocks noChangeAspect="1" noChangeArrowheads="1"/>
            </p:cNvPicPr>
            <p:nvPr userDrawn="1"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90" y="3748"/>
              <a:ext cx="520" cy="5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05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371600" y="304800"/>
            <a:ext cx="6418263" cy="898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2057" name="Oval 18"/>
          <p:cNvSpPr>
            <a:spLocks noChangeArrowheads="1"/>
          </p:cNvSpPr>
          <p:nvPr userDrawn="1"/>
        </p:nvSpPr>
        <p:spPr bwMode="auto">
          <a:xfrm>
            <a:off x="76200" y="6461125"/>
            <a:ext cx="320675" cy="320675"/>
          </a:xfrm>
          <a:prstGeom prst="ellipse">
            <a:avLst/>
          </a:prstGeom>
          <a:solidFill>
            <a:srgbClr val="215A9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US" altLang="en-US" dirty="0" smtClean="0">
              <a:solidFill>
                <a:srgbClr val="000000"/>
              </a:solidFill>
            </a:endParaRPr>
          </a:p>
        </p:txBody>
      </p:sp>
      <p:sp>
        <p:nvSpPr>
          <p:cNvPr id="2058" name="Oval 19"/>
          <p:cNvSpPr>
            <a:spLocks noChangeArrowheads="1"/>
          </p:cNvSpPr>
          <p:nvPr userDrawn="1"/>
        </p:nvSpPr>
        <p:spPr bwMode="auto">
          <a:xfrm>
            <a:off x="8747125" y="6461125"/>
            <a:ext cx="320675" cy="320675"/>
          </a:xfrm>
          <a:prstGeom prst="ellipse">
            <a:avLst/>
          </a:prstGeom>
          <a:solidFill>
            <a:srgbClr val="215A9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US" altLang="en-US" dirty="0" smtClean="0">
              <a:solidFill>
                <a:srgbClr val="000000"/>
              </a:solidFill>
            </a:endParaRPr>
          </a:p>
        </p:txBody>
      </p:sp>
      <p:sp>
        <p:nvSpPr>
          <p:cNvPr id="19047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862763" y="6469063"/>
            <a:ext cx="1824037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000">
                <a:solidFill>
                  <a:srgbClr val="FFFFFF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BB067DE5-3039-4A55-83C7-F5B8A983B6D3}" type="slidenum">
              <a:rPr lang="en-US" altLang="en-US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altLang="en-US" dirty="0">
              <a:cs typeface="Arial" charset="0"/>
            </a:endParaRPr>
          </a:p>
        </p:txBody>
      </p:sp>
      <p:sp>
        <p:nvSpPr>
          <p:cNvPr id="18" name="Rectangle 4"/>
          <p:cNvSpPr txBox="1">
            <a:spLocks noChangeArrowheads="1"/>
          </p:cNvSpPr>
          <p:nvPr userDrawn="1"/>
        </p:nvSpPr>
        <p:spPr bwMode="auto">
          <a:xfrm>
            <a:off x="2420938" y="6457950"/>
            <a:ext cx="4494212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bg1"/>
                </a:solidFill>
                <a:latin typeface="Arial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dirty="0" smtClean="0">
                <a:solidFill>
                  <a:srgbClr val="FFFFFF"/>
                </a:solidFill>
              </a:rPr>
              <a:t>Administratively Confidential. Not for Distribution</a:t>
            </a: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21" name="Rectangle 4"/>
          <p:cNvSpPr txBox="1">
            <a:spLocks noChangeArrowheads="1"/>
          </p:cNvSpPr>
          <p:nvPr userDrawn="1"/>
        </p:nvSpPr>
        <p:spPr bwMode="auto">
          <a:xfrm>
            <a:off x="225425" y="6457950"/>
            <a:ext cx="20129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bg1"/>
                </a:solidFill>
                <a:latin typeface="Arial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US" dirty="0" smtClean="0">
                <a:solidFill>
                  <a:srgbClr val="FFFFFF"/>
                </a:solidFill>
              </a:rPr>
              <a:t>February 2014</a:t>
            </a:r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13606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8" r:id="rId1"/>
    <p:sldLayoutId id="2147483779" r:id="rId2"/>
    <p:sldLayoutId id="2147483780" r:id="rId3"/>
    <p:sldLayoutId id="2147483853" r:id="rId4"/>
  </p:sldLayoutIdLst>
  <p:timing>
    <p:tnLst>
      <p:par>
        <p:cTn xmlns:p14="http://schemas.microsoft.com/office/powerpoint/2010/main" id="1" dur="indefinite" restart="never" nodeType="tmRoot"/>
      </p:par>
    </p:tnLst>
  </p:timing>
  <p:hf hd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Arial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Arial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Arial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Arial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Arial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Arial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Arial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0"/>
        </a:spcBef>
        <a:spcAft>
          <a:spcPct val="0"/>
        </a:spcAft>
        <a:buClr>
          <a:schemeClr val="tx2"/>
        </a:buClr>
        <a:buFont typeface="Wingdings" pitchFamily="2" charset="2"/>
        <a:buChar char="§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0"/>
        </a:spcBef>
        <a:spcAft>
          <a:spcPct val="0"/>
        </a:spcAft>
        <a:buClr>
          <a:schemeClr val="tx2"/>
        </a:buClr>
        <a:buChar char="–"/>
        <a:defRPr sz="20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0"/>
        </a:spcBef>
        <a:spcAft>
          <a:spcPct val="0"/>
        </a:spcAft>
        <a:buClr>
          <a:schemeClr val="tx2"/>
        </a:buClr>
        <a:buChar char="•"/>
        <a:defRPr sz="20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0"/>
        </a:spcBef>
        <a:spcAft>
          <a:spcPct val="0"/>
        </a:spcAft>
        <a:buClr>
          <a:schemeClr val="tx2"/>
        </a:buClr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0"/>
        </a:spcBef>
        <a:spcAft>
          <a:spcPct val="0"/>
        </a:spcAft>
        <a:buClr>
          <a:schemeClr val="tx2"/>
        </a:buClr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0"/>
        </a:spcBef>
        <a:spcAft>
          <a:spcPct val="0"/>
        </a:spcAft>
        <a:buClr>
          <a:schemeClr val="tx2"/>
        </a:buClr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0"/>
        </a:spcBef>
        <a:spcAft>
          <a:spcPct val="0"/>
        </a:spcAft>
        <a:buClr>
          <a:schemeClr val="tx2"/>
        </a:buClr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0"/>
        </a:spcBef>
        <a:spcAft>
          <a:spcPct val="0"/>
        </a:spcAft>
        <a:buClr>
          <a:schemeClr val="tx2"/>
        </a:buClr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0"/>
        </a:spcBef>
        <a:spcAft>
          <a:spcPct val="0"/>
        </a:spcAft>
        <a:buClr>
          <a:schemeClr val="tx2"/>
        </a:buClr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Oval 18"/>
          <p:cNvSpPr>
            <a:spLocks noChangeArrowheads="1"/>
          </p:cNvSpPr>
          <p:nvPr userDrawn="1"/>
        </p:nvSpPr>
        <p:spPr bwMode="auto">
          <a:xfrm>
            <a:off x="228600" y="6457950"/>
            <a:ext cx="8682038" cy="320675"/>
          </a:xfrm>
          <a:prstGeom prst="rect">
            <a:avLst/>
          </a:prstGeom>
          <a:solidFill>
            <a:srgbClr val="215A9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US" altLang="en-US" dirty="0" smtClean="0">
              <a:solidFill>
                <a:srgbClr val="000000"/>
              </a:solidFill>
            </a:endParaRP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371600"/>
            <a:ext cx="8229600" cy="4908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2052" name="Rectangle 7"/>
          <p:cNvSpPr>
            <a:spLocks noChangeArrowheads="1"/>
          </p:cNvSpPr>
          <p:nvPr userDrawn="1"/>
        </p:nvSpPr>
        <p:spPr bwMode="auto">
          <a:xfrm>
            <a:off x="228600" y="76200"/>
            <a:ext cx="8686800" cy="347663"/>
          </a:xfrm>
          <a:prstGeom prst="rect">
            <a:avLst/>
          </a:prstGeom>
          <a:solidFill>
            <a:srgbClr val="6C9BC6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91440" bIns="91440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en-US" sz="1200" dirty="0" smtClean="0">
                <a:solidFill>
                  <a:srgbClr val="003366"/>
                </a:solidFill>
                <a:latin typeface="Trebuchet MS" pitchFamily="34" charset="0"/>
              </a:rPr>
              <a:t>N A T I O N A L   O C E A N I C   A N D   A T M O S P H E R I C   A D M I N I S T R A T I O N</a:t>
            </a:r>
          </a:p>
        </p:txBody>
      </p:sp>
      <p:sp>
        <p:nvSpPr>
          <p:cNvPr id="1028" name="Text Box 9"/>
          <p:cNvSpPr txBox="1">
            <a:spLocks noChangeArrowheads="1"/>
          </p:cNvSpPr>
          <p:nvPr userDrawn="1"/>
        </p:nvSpPr>
        <p:spPr bwMode="auto">
          <a:xfrm>
            <a:off x="533400" y="457200"/>
            <a:ext cx="8077200" cy="609600"/>
          </a:xfrm>
          <a:prstGeom prst="rect">
            <a:avLst/>
          </a:prstGeom>
          <a:solidFill>
            <a:srgbClr val="215A9F"/>
          </a:solidFill>
          <a:ln>
            <a:noFill/>
          </a:ln>
          <a:extLst/>
        </p:spPr>
        <p:txBody>
          <a:bodyPr lIns="36576" tIns="73152" rIns="36576" bIns="36576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grpSp>
        <p:nvGrpSpPr>
          <p:cNvPr id="2054" name="Group 16"/>
          <p:cNvGrpSpPr>
            <a:grpSpLocks noChangeAspect="1"/>
          </p:cNvGrpSpPr>
          <p:nvPr userDrawn="1"/>
        </p:nvGrpSpPr>
        <p:grpSpPr bwMode="auto">
          <a:xfrm>
            <a:off x="8077200" y="0"/>
            <a:ext cx="1066800" cy="1066800"/>
            <a:chOff x="72" y="84"/>
            <a:chExt cx="828" cy="828"/>
          </a:xfrm>
        </p:grpSpPr>
        <p:sp>
          <p:nvSpPr>
            <p:cNvPr id="2064" name="Oval 10"/>
            <p:cNvSpPr>
              <a:spLocks noChangeAspect="1" noChangeArrowheads="1"/>
            </p:cNvSpPr>
            <p:nvPr userDrawn="1"/>
          </p:nvSpPr>
          <p:spPr bwMode="auto">
            <a:xfrm>
              <a:off x="72" y="84"/>
              <a:ext cx="828" cy="828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in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36576" tIns="36576" rIns="36576" bIns="36576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altLang="en-US" dirty="0" smtClean="0">
                <a:solidFill>
                  <a:srgbClr val="000000"/>
                </a:solidFill>
              </a:endParaRPr>
            </a:p>
          </p:txBody>
        </p:sp>
        <p:pic>
          <p:nvPicPr>
            <p:cNvPr id="2065" name="Picture 11" descr="NOAA seal 2"/>
            <p:cNvPicPr>
              <a:picLocks noChangeAspect="1" noChangeArrowheads="1"/>
            </p:cNvPicPr>
            <p:nvPr userDrawn="1"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" y="84"/>
              <a:ext cx="828" cy="8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in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2055" name="Group 17"/>
          <p:cNvGrpSpPr>
            <a:grpSpLocks noChangeAspect="1"/>
          </p:cNvGrpSpPr>
          <p:nvPr userDrawn="1"/>
        </p:nvGrpSpPr>
        <p:grpSpPr bwMode="auto">
          <a:xfrm>
            <a:off x="0" y="0"/>
            <a:ext cx="1066800" cy="1066800"/>
            <a:chOff x="5184" y="3736"/>
            <a:chExt cx="528" cy="536"/>
          </a:xfrm>
        </p:grpSpPr>
        <p:sp>
          <p:nvSpPr>
            <p:cNvPr id="2062" name="Oval 15"/>
            <p:cNvSpPr>
              <a:spLocks noChangeArrowheads="1"/>
            </p:cNvSpPr>
            <p:nvPr userDrawn="1"/>
          </p:nvSpPr>
          <p:spPr bwMode="auto">
            <a:xfrm>
              <a:off x="5184" y="3736"/>
              <a:ext cx="528" cy="536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altLang="en-US" dirty="0" smtClean="0">
                <a:solidFill>
                  <a:srgbClr val="000000"/>
                </a:solidFill>
              </a:endParaRPr>
            </a:p>
          </p:txBody>
        </p:sp>
        <p:pic>
          <p:nvPicPr>
            <p:cNvPr id="2063" name="Picture 13"/>
            <p:cNvPicPr>
              <a:picLocks noChangeAspect="1" noChangeArrowheads="1"/>
            </p:cNvPicPr>
            <p:nvPr userDrawn="1"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90" y="3748"/>
              <a:ext cx="520" cy="5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05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371600" y="304800"/>
            <a:ext cx="6418263" cy="898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2057" name="Oval 18"/>
          <p:cNvSpPr>
            <a:spLocks noChangeArrowheads="1"/>
          </p:cNvSpPr>
          <p:nvPr userDrawn="1"/>
        </p:nvSpPr>
        <p:spPr bwMode="auto">
          <a:xfrm>
            <a:off x="76200" y="6461125"/>
            <a:ext cx="320675" cy="320675"/>
          </a:xfrm>
          <a:prstGeom prst="ellipse">
            <a:avLst/>
          </a:prstGeom>
          <a:solidFill>
            <a:srgbClr val="215A9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US" altLang="en-US" dirty="0" smtClean="0">
              <a:solidFill>
                <a:srgbClr val="000000"/>
              </a:solidFill>
            </a:endParaRPr>
          </a:p>
        </p:txBody>
      </p:sp>
      <p:sp>
        <p:nvSpPr>
          <p:cNvPr id="2058" name="Oval 19"/>
          <p:cNvSpPr>
            <a:spLocks noChangeArrowheads="1"/>
          </p:cNvSpPr>
          <p:nvPr userDrawn="1"/>
        </p:nvSpPr>
        <p:spPr bwMode="auto">
          <a:xfrm>
            <a:off x="8747125" y="6461125"/>
            <a:ext cx="320675" cy="320675"/>
          </a:xfrm>
          <a:prstGeom prst="ellipse">
            <a:avLst/>
          </a:prstGeom>
          <a:solidFill>
            <a:srgbClr val="215A9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US" altLang="en-US" dirty="0" smtClean="0">
              <a:solidFill>
                <a:srgbClr val="000000"/>
              </a:solidFill>
            </a:endParaRPr>
          </a:p>
        </p:txBody>
      </p:sp>
      <p:sp>
        <p:nvSpPr>
          <p:cNvPr id="19047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862763" y="6469063"/>
            <a:ext cx="1824037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000">
                <a:solidFill>
                  <a:srgbClr val="FFFFFF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BB067DE5-3039-4A55-83C7-F5B8A983B6D3}" type="slidenum">
              <a:rPr lang="en-US" altLang="en-US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altLang="en-US" dirty="0">
              <a:cs typeface="Arial" charset="0"/>
            </a:endParaRPr>
          </a:p>
        </p:txBody>
      </p:sp>
      <p:sp>
        <p:nvSpPr>
          <p:cNvPr id="18" name="Rectangle 4"/>
          <p:cNvSpPr txBox="1">
            <a:spLocks noChangeArrowheads="1"/>
          </p:cNvSpPr>
          <p:nvPr userDrawn="1"/>
        </p:nvSpPr>
        <p:spPr bwMode="auto">
          <a:xfrm>
            <a:off x="2420938" y="6457950"/>
            <a:ext cx="4494212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bg1"/>
                </a:solidFill>
                <a:latin typeface="Arial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dirty="0" smtClean="0">
                <a:solidFill>
                  <a:srgbClr val="FFFFFF"/>
                </a:solidFill>
              </a:rPr>
              <a:t>Administratively Confidential. Not for Distribution</a:t>
            </a: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21" name="Rectangle 4"/>
          <p:cNvSpPr txBox="1">
            <a:spLocks noChangeArrowheads="1"/>
          </p:cNvSpPr>
          <p:nvPr userDrawn="1"/>
        </p:nvSpPr>
        <p:spPr bwMode="auto">
          <a:xfrm>
            <a:off x="225425" y="6457950"/>
            <a:ext cx="20129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bg1"/>
                </a:solidFill>
                <a:latin typeface="Arial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US" dirty="0" smtClean="0">
                <a:solidFill>
                  <a:srgbClr val="FFFFFF"/>
                </a:solidFill>
              </a:rPr>
              <a:t>February 2014</a:t>
            </a:r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92746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2" r:id="rId1"/>
    <p:sldLayoutId id="2147483783" r:id="rId2"/>
    <p:sldLayoutId id="2147483784" r:id="rId3"/>
  </p:sldLayoutIdLst>
  <p:timing>
    <p:tnLst>
      <p:par>
        <p:cTn xmlns:p14="http://schemas.microsoft.com/office/powerpoint/2010/main" id="1" dur="indefinite" restart="never" nodeType="tmRoot"/>
      </p:par>
    </p:tnLst>
  </p:timing>
  <p:hf hd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Arial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Arial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Arial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Arial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Arial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Arial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Arial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0"/>
        </a:spcBef>
        <a:spcAft>
          <a:spcPct val="0"/>
        </a:spcAft>
        <a:buClr>
          <a:schemeClr val="tx2"/>
        </a:buClr>
        <a:buFont typeface="Wingdings" pitchFamily="2" charset="2"/>
        <a:buChar char="§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0"/>
        </a:spcBef>
        <a:spcAft>
          <a:spcPct val="0"/>
        </a:spcAft>
        <a:buClr>
          <a:schemeClr val="tx2"/>
        </a:buClr>
        <a:buChar char="–"/>
        <a:defRPr sz="20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0"/>
        </a:spcBef>
        <a:spcAft>
          <a:spcPct val="0"/>
        </a:spcAft>
        <a:buClr>
          <a:schemeClr val="tx2"/>
        </a:buClr>
        <a:buChar char="•"/>
        <a:defRPr sz="20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0"/>
        </a:spcBef>
        <a:spcAft>
          <a:spcPct val="0"/>
        </a:spcAft>
        <a:buClr>
          <a:schemeClr val="tx2"/>
        </a:buClr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0"/>
        </a:spcBef>
        <a:spcAft>
          <a:spcPct val="0"/>
        </a:spcAft>
        <a:buClr>
          <a:schemeClr val="tx2"/>
        </a:buClr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0"/>
        </a:spcBef>
        <a:spcAft>
          <a:spcPct val="0"/>
        </a:spcAft>
        <a:buClr>
          <a:schemeClr val="tx2"/>
        </a:buClr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0"/>
        </a:spcBef>
        <a:spcAft>
          <a:spcPct val="0"/>
        </a:spcAft>
        <a:buClr>
          <a:schemeClr val="tx2"/>
        </a:buClr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0"/>
        </a:spcBef>
        <a:spcAft>
          <a:spcPct val="0"/>
        </a:spcAft>
        <a:buClr>
          <a:schemeClr val="tx2"/>
        </a:buClr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0"/>
        </a:spcBef>
        <a:spcAft>
          <a:spcPct val="0"/>
        </a:spcAft>
        <a:buClr>
          <a:schemeClr val="tx2"/>
        </a:buClr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1371600"/>
            <a:ext cx="9144000" cy="51816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000">
              <a:solidFill>
                <a:prstClr val="white"/>
              </a:solidFill>
            </a:endParaRPr>
          </a:p>
        </p:txBody>
      </p:sp>
      <p:sp>
        <p:nvSpPr>
          <p:cNvPr id="1027" name="Rectangle 9"/>
          <p:cNvSpPr>
            <a:spLocks noChangeArrowheads="1"/>
          </p:cNvSpPr>
          <p:nvPr/>
        </p:nvSpPr>
        <p:spPr bwMode="auto">
          <a:xfrm>
            <a:off x="0" y="1371600"/>
            <a:ext cx="9144000" cy="1524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sx="102000" sy="102000" algn="ctr" rotWithShape="0">
                    <a:srgbClr val="000000">
                      <a:alpha val="39998"/>
                    </a:srgbClr>
                  </a:outerShdw>
                </a:effectLst>
              </a14:hiddenEffects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US" altLang="en-US" sz="2000" smtClean="0">
              <a:solidFill>
                <a:srgbClr val="FFFFFF"/>
              </a:solidFill>
              <a:latin typeface="Franklin Gothic Book" pitchFamily="34" charset="0"/>
            </a:endParaRPr>
          </a:p>
        </p:txBody>
      </p:sp>
      <p:sp>
        <p:nvSpPr>
          <p:cNvPr id="102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524000" y="0"/>
            <a:ext cx="7620000" cy="1371600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18288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04800" y="1676400"/>
            <a:ext cx="8534400" cy="487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</p:txBody>
      </p:sp>
      <p:sp>
        <p:nvSpPr>
          <p:cNvPr id="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10400" y="6553200"/>
            <a:ext cx="21336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FFFFCC"/>
                </a:solidFill>
                <a:latin typeface="Franklin Gothic Medium Cond" pitchFamily="34" charset="0"/>
                <a:ea typeface="+mn-ea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70DCA73-20EF-4CC7-B228-386897CED46D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/>
          </a:p>
        </p:txBody>
      </p:sp>
      <p:pic>
        <p:nvPicPr>
          <p:cNvPr id="1031" name="Picture 7" descr="Dept of Commerce Seal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475" y="6588129"/>
            <a:ext cx="236538" cy="2349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2" name="Picture 8" descr="NOAA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6075" y="6591300"/>
            <a:ext cx="2286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33" name="Rectangle 13"/>
          <p:cNvSpPr>
            <a:spLocks noChangeArrowheads="1"/>
          </p:cNvSpPr>
          <p:nvPr/>
        </p:nvSpPr>
        <p:spPr bwMode="auto">
          <a:xfrm>
            <a:off x="533405" y="6589717"/>
            <a:ext cx="2031325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en-US" sz="1000" b="1" smtClean="0">
                <a:solidFill>
                  <a:srgbClr val="FFFFCC"/>
                </a:solidFill>
              </a:rPr>
              <a:t>National Weather Service	</a:t>
            </a:r>
          </a:p>
        </p:txBody>
      </p:sp>
      <p:pic>
        <p:nvPicPr>
          <p:cNvPr id="1034" name="Picture 1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82588" y="-88900"/>
            <a:ext cx="2333626" cy="175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4460047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86" r:id="rId1"/>
    <p:sldLayoutId id="2147483788" r:id="rId2"/>
  </p:sldLayoutIdLst>
  <p:timing>
    <p:tnLst>
      <p:par>
        <p:cTn xmlns:p14="http://schemas.microsoft.com/office/powerpoint/2010/main" id="1" dur="indefinite" restart="never" nodeType="tmRoot"/>
      </p:par>
    </p:tnLst>
  </p:timing>
  <p:hf hdr="0" dt="0"/>
  <p:txStyles>
    <p:titleStyle>
      <a:lvl1pPr algn="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rgbClr val="FFFFCC"/>
          </a:solidFill>
          <a:latin typeface="Franklin Gothic Demi" pitchFamily="34" charset="0"/>
          <a:ea typeface="+mj-ea"/>
          <a:cs typeface="+mj-cs"/>
        </a:defRPr>
      </a:lvl1pPr>
      <a:lvl2pPr algn="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rgbClr val="FFFFCC"/>
          </a:solidFill>
          <a:latin typeface="Franklin Gothic Demi" pitchFamily="34" charset="0"/>
        </a:defRPr>
      </a:lvl2pPr>
      <a:lvl3pPr algn="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rgbClr val="FFFFCC"/>
          </a:solidFill>
          <a:latin typeface="Franklin Gothic Demi" pitchFamily="34" charset="0"/>
        </a:defRPr>
      </a:lvl3pPr>
      <a:lvl4pPr algn="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rgbClr val="FFFFCC"/>
          </a:solidFill>
          <a:latin typeface="Franklin Gothic Demi" pitchFamily="34" charset="0"/>
        </a:defRPr>
      </a:lvl4pPr>
      <a:lvl5pPr algn="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rgbClr val="FFFFCC"/>
          </a:solidFill>
          <a:latin typeface="Franklin Gothic Demi" pitchFamily="34" charset="0"/>
        </a:defRPr>
      </a:lvl5pPr>
      <a:lvl6pPr marL="457200" algn="r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rgbClr val="FFFFCC"/>
          </a:solidFill>
          <a:latin typeface="SolexBlackLiningItalic" pitchFamily="2" charset="0"/>
        </a:defRPr>
      </a:lvl6pPr>
      <a:lvl7pPr marL="914400" algn="r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rgbClr val="FFFFCC"/>
          </a:solidFill>
          <a:latin typeface="SolexBlackLiningItalic" pitchFamily="2" charset="0"/>
        </a:defRPr>
      </a:lvl7pPr>
      <a:lvl8pPr marL="1371600" algn="r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rgbClr val="FFFFCC"/>
          </a:solidFill>
          <a:latin typeface="SolexBlackLiningItalic" pitchFamily="2" charset="0"/>
        </a:defRPr>
      </a:lvl8pPr>
      <a:lvl9pPr marL="1828800" algn="r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rgbClr val="FFFFCC"/>
          </a:solidFill>
          <a:latin typeface="SolexBlackLiningItalic" pitchFamily="2" charset="0"/>
        </a:defRPr>
      </a:lvl9pPr>
    </p:titleStyle>
    <p:bodyStyle>
      <a:lvl1pPr marL="342900" indent="-342900" algn="l" rtl="0" eaLnBrk="0" fontAlgn="base" hangingPunct="0">
        <a:lnSpc>
          <a:spcPct val="90000"/>
        </a:lnSpc>
        <a:spcBef>
          <a:spcPct val="75000"/>
        </a:spcBef>
        <a:spcAft>
          <a:spcPct val="0"/>
        </a:spcAft>
        <a:defRPr sz="2800">
          <a:solidFill>
            <a:srgbClr val="083763"/>
          </a:solidFill>
          <a:latin typeface="Franklin Gothic Medium" pitchFamily="34" charset="0"/>
          <a:ea typeface="+mn-ea"/>
          <a:cs typeface="+mn-cs"/>
        </a:defRPr>
      </a:lvl1pPr>
      <a:lvl2pPr marL="514350" indent="-285750" algn="l" rtl="0" eaLnBrk="0" fontAlgn="base" hangingPunct="0">
        <a:spcBef>
          <a:spcPct val="5000"/>
        </a:spcBef>
        <a:spcAft>
          <a:spcPct val="0"/>
        </a:spcAft>
        <a:buBlip>
          <a:blip r:embed="rId7"/>
        </a:buBlip>
        <a:defRPr sz="2000">
          <a:solidFill>
            <a:srgbClr val="083763"/>
          </a:solidFill>
          <a:latin typeface="Franklin Gothic Medium Cond" pitchFamily="34" charset="0"/>
        </a:defRPr>
      </a:lvl2pPr>
      <a:lvl3pPr marL="914400" indent="-228600" algn="l" rtl="0" eaLnBrk="0" fontAlgn="base" hangingPunct="0">
        <a:spcBef>
          <a:spcPct val="5000"/>
        </a:spcBef>
        <a:spcAft>
          <a:spcPct val="0"/>
        </a:spcAft>
        <a:buBlip>
          <a:blip r:embed="rId8"/>
        </a:buBlip>
        <a:defRPr>
          <a:solidFill>
            <a:srgbClr val="083763"/>
          </a:solidFill>
          <a:latin typeface="Franklin Gothic Medium Cond" pitchFamily="34" charset="0"/>
        </a:defRPr>
      </a:lvl3pPr>
      <a:lvl4pPr marL="1257300" indent="-228600" algn="l" rtl="0" eaLnBrk="0" fontAlgn="base" hangingPunct="0">
        <a:spcBef>
          <a:spcPct val="5000"/>
        </a:spcBef>
        <a:spcAft>
          <a:spcPct val="0"/>
        </a:spcAft>
        <a:buBlip>
          <a:blip r:embed="rId9"/>
        </a:buBlip>
        <a:defRPr sz="1600">
          <a:solidFill>
            <a:srgbClr val="083763"/>
          </a:solidFill>
          <a:latin typeface="Franklin Gothic Medium Cond" pitchFamily="34" charset="0"/>
        </a:defRPr>
      </a:lvl4pPr>
      <a:lvl5pPr marL="1600200" indent="-228600" algn="l" rtl="0" eaLnBrk="0" fontAlgn="base" hangingPunct="0">
        <a:spcBef>
          <a:spcPct val="5000"/>
        </a:spcBef>
        <a:spcAft>
          <a:spcPct val="0"/>
        </a:spcAft>
        <a:buChar char="»"/>
        <a:defRPr sz="1600">
          <a:solidFill>
            <a:schemeClr val="accent2"/>
          </a:solidFill>
          <a:latin typeface="Franklin Gothic Medium Cond" pitchFamily="34" charset="0"/>
        </a:defRPr>
      </a:lvl5pPr>
      <a:lvl6pPr marL="2057400" indent="-228600" algn="l" rtl="0" eaLnBrk="1" fontAlgn="base" hangingPunct="1">
        <a:spcBef>
          <a:spcPct val="5000"/>
        </a:spcBef>
        <a:spcAft>
          <a:spcPct val="0"/>
        </a:spcAft>
        <a:buChar char="»"/>
        <a:defRPr>
          <a:solidFill>
            <a:schemeClr val="accent2"/>
          </a:solidFill>
          <a:latin typeface="SolexRegularLining" pitchFamily="2" charset="0"/>
        </a:defRPr>
      </a:lvl6pPr>
      <a:lvl7pPr marL="2514600" indent="-228600" algn="l" rtl="0" eaLnBrk="1" fontAlgn="base" hangingPunct="1">
        <a:spcBef>
          <a:spcPct val="5000"/>
        </a:spcBef>
        <a:spcAft>
          <a:spcPct val="0"/>
        </a:spcAft>
        <a:buChar char="»"/>
        <a:defRPr>
          <a:solidFill>
            <a:schemeClr val="accent2"/>
          </a:solidFill>
          <a:latin typeface="SolexRegularLining" pitchFamily="2" charset="0"/>
        </a:defRPr>
      </a:lvl7pPr>
      <a:lvl8pPr marL="2971800" indent="-228600" algn="l" rtl="0" eaLnBrk="1" fontAlgn="base" hangingPunct="1">
        <a:spcBef>
          <a:spcPct val="5000"/>
        </a:spcBef>
        <a:spcAft>
          <a:spcPct val="0"/>
        </a:spcAft>
        <a:buChar char="»"/>
        <a:defRPr>
          <a:solidFill>
            <a:schemeClr val="accent2"/>
          </a:solidFill>
          <a:latin typeface="SolexRegularLining" pitchFamily="2" charset="0"/>
        </a:defRPr>
      </a:lvl8pPr>
      <a:lvl9pPr marL="3429000" indent="-228600" algn="l" rtl="0" eaLnBrk="1" fontAlgn="base" hangingPunct="1">
        <a:spcBef>
          <a:spcPct val="5000"/>
        </a:spcBef>
        <a:spcAft>
          <a:spcPct val="0"/>
        </a:spcAft>
        <a:buChar char="»"/>
        <a:defRPr>
          <a:solidFill>
            <a:schemeClr val="accent2"/>
          </a:solidFill>
          <a:latin typeface="SolexRegularLining" pitchFamily="2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1371600"/>
            <a:ext cx="9144000" cy="51816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000">
              <a:solidFill>
                <a:prstClr val="white"/>
              </a:solidFill>
            </a:endParaRPr>
          </a:p>
        </p:txBody>
      </p:sp>
      <p:sp>
        <p:nvSpPr>
          <p:cNvPr id="1027" name="Rectangle 9"/>
          <p:cNvSpPr>
            <a:spLocks noChangeArrowheads="1"/>
          </p:cNvSpPr>
          <p:nvPr/>
        </p:nvSpPr>
        <p:spPr bwMode="auto">
          <a:xfrm>
            <a:off x="0" y="1371600"/>
            <a:ext cx="9144000" cy="1524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sx="102000" sy="102000" algn="ctr" rotWithShape="0">
                    <a:srgbClr val="000000">
                      <a:alpha val="39998"/>
                    </a:srgbClr>
                  </a:outerShdw>
                </a:effectLst>
              </a14:hiddenEffects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US" altLang="en-US" sz="2000" smtClean="0">
              <a:solidFill>
                <a:srgbClr val="FFFFFF"/>
              </a:solidFill>
              <a:latin typeface="Franklin Gothic Book" pitchFamily="34" charset="0"/>
            </a:endParaRPr>
          </a:p>
        </p:txBody>
      </p:sp>
      <p:sp>
        <p:nvSpPr>
          <p:cNvPr id="614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524000" y="0"/>
            <a:ext cx="7620000" cy="1371600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18288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614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04800" y="1676400"/>
            <a:ext cx="8534400" cy="487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</p:txBody>
      </p:sp>
      <p:sp>
        <p:nvSpPr>
          <p:cNvPr id="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10400" y="6553200"/>
            <a:ext cx="21336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FFFFCC"/>
                </a:solidFill>
                <a:latin typeface="Franklin Gothic Medium Cond" pitchFamily="34" charset="0"/>
                <a:ea typeface="+mn-ea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2A4DA5A-2BED-47DB-9C3D-279047CA0870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/>
          </a:p>
        </p:txBody>
      </p:sp>
      <p:pic>
        <p:nvPicPr>
          <p:cNvPr id="6151" name="Picture 7" descr="Dept of Commerce Seal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475" y="6588125"/>
            <a:ext cx="236538" cy="234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52" name="Picture 8" descr="NOAA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6075" y="6591300"/>
            <a:ext cx="2286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33" name="Rectangle 13"/>
          <p:cNvSpPr>
            <a:spLocks noChangeArrowheads="1"/>
          </p:cNvSpPr>
          <p:nvPr/>
        </p:nvSpPr>
        <p:spPr bwMode="auto">
          <a:xfrm>
            <a:off x="533400" y="6589713"/>
            <a:ext cx="2012950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en-US" sz="1000" b="1" smtClean="0">
                <a:solidFill>
                  <a:srgbClr val="FFFFCC"/>
                </a:solidFill>
              </a:rPr>
              <a:t>National Weather Service	</a:t>
            </a:r>
          </a:p>
        </p:txBody>
      </p:sp>
      <p:pic>
        <p:nvPicPr>
          <p:cNvPr id="6154" name="Picture 10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82588" y="-88900"/>
            <a:ext cx="2333626" cy="175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3173608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90" r:id="rId1"/>
    <p:sldLayoutId id="2147483792" r:id="rId2"/>
    <p:sldLayoutId id="2147483794" r:id="rId3"/>
    <p:sldLayoutId id="2147483796" r:id="rId4"/>
  </p:sldLayoutIdLst>
  <p:timing>
    <p:tnLst>
      <p:par>
        <p:cTn xmlns:p14="http://schemas.microsoft.com/office/powerpoint/2010/main" id="1" dur="indefinite" restart="never" nodeType="tmRoot"/>
      </p:par>
    </p:tnLst>
  </p:timing>
  <p:hf hdr="0" dt="0"/>
  <p:txStyles>
    <p:titleStyle>
      <a:lvl1pPr algn="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rgbClr val="FFFFCC"/>
          </a:solidFill>
          <a:latin typeface="Franklin Gothic Demi" pitchFamily="34" charset="0"/>
          <a:ea typeface="+mj-ea"/>
          <a:cs typeface="+mj-cs"/>
        </a:defRPr>
      </a:lvl1pPr>
      <a:lvl2pPr algn="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rgbClr val="FFFFCC"/>
          </a:solidFill>
          <a:latin typeface="Franklin Gothic Demi" pitchFamily="34" charset="0"/>
        </a:defRPr>
      </a:lvl2pPr>
      <a:lvl3pPr algn="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rgbClr val="FFFFCC"/>
          </a:solidFill>
          <a:latin typeface="Franklin Gothic Demi" pitchFamily="34" charset="0"/>
        </a:defRPr>
      </a:lvl3pPr>
      <a:lvl4pPr algn="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rgbClr val="FFFFCC"/>
          </a:solidFill>
          <a:latin typeface="Franklin Gothic Demi" pitchFamily="34" charset="0"/>
        </a:defRPr>
      </a:lvl4pPr>
      <a:lvl5pPr algn="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rgbClr val="FFFFCC"/>
          </a:solidFill>
          <a:latin typeface="Franklin Gothic Demi" pitchFamily="34" charset="0"/>
        </a:defRPr>
      </a:lvl5pPr>
      <a:lvl6pPr marL="457200" algn="r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rgbClr val="FFFFCC"/>
          </a:solidFill>
          <a:latin typeface="SolexBlackLiningItalic" pitchFamily="2" charset="0"/>
        </a:defRPr>
      </a:lvl6pPr>
      <a:lvl7pPr marL="914400" algn="r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rgbClr val="FFFFCC"/>
          </a:solidFill>
          <a:latin typeface="SolexBlackLiningItalic" pitchFamily="2" charset="0"/>
        </a:defRPr>
      </a:lvl7pPr>
      <a:lvl8pPr marL="1371600" algn="r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rgbClr val="FFFFCC"/>
          </a:solidFill>
          <a:latin typeface="SolexBlackLiningItalic" pitchFamily="2" charset="0"/>
        </a:defRPr>
      </a:lvl8pPr>
      <a:lvl9pPr marL="1828800" algn="r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rgbClr val="FFFFCC"/>
          </a:solidFill>
          <a:latin typeface="SolexBlackLiningItalic" pitchFamily="2" charset="0"/>
        </a:defRPr>
      </a:lvl9pPr>
    </p:titleStyle>
    <p:bodyStyle>
      <a:lvl1pPr marL="342900" indent="-342900" algn="l" rtl="0" eaLnBrk="0" fontAlgn="base" hangingPunct="0">
        <a:lnSpc>
          <a:spcPct val="90000"/>
        </a:lnSpc>
        <a:spcBef>
          <a:spcPct val="75000"/>
        </a:spcBef>
        <a:spcAft>
          <a:spcPct val="0"/>
        </a:spcAft>
        <a:defRPr sz="2800">
          <a:solidFill>
            <a:srgbClr val="083763"/>
          </a:solidFill>
          <a:latin typeface="Franklin Gothic Medium" pitchFamily="34" charset="0"/>
          <a:ea typeface="+mn-ea"/>
          <a:cs typeface="+mn-cs"/>
        </a:defRPr>
      </a:lvl1pPr>
      <a:lvl2pPr marL="514350" indent="-285750" algn="l" rtl="0" eaLnBrk="0" fontAlgn="base" hangingPunct="0">
        <a:spcBef>
          <a:spcPct val="5000"/>
        </a:spcBef>
        <a:spcAft>
          <a:spcPct val="0"/>
        </a:spcAft>
        <a:buBlip>
          <a:blip r:embed="rId9"/>
        </a:buBlip>
        <a:defRPr sz="2000">
          <a:solidFill>
            <a:srgbClr val="083763"/>
          </a:solidFill>
          <a:latin typeface="Franklin Gothic Medium Cond" pitchFamily="34" charset="0"/>
        </a:defRPr>
      </a:lvl2pPr>
      <a:lvl3pPr marL="914400" indent="-228600" algn="l" rtl="0" eaLnBrk="0" fontAlgn="base" hangingPunct="0">
        <a:spcBef>
          <a:spcPct val="5000"/>
        </a:spcBef>
        <a:spcAft>
          <a:spcPct val="0"/>
        </a:spcAft>
        <a:buBlip>
          <a:blip r:embed="rId10"/>
        </a:buBlip>
        <a:defRPr>
          <a:solidFill>
            <a:srgbClr val="083763"/>
          </a:solidFill>
          <a:latin typeface="Franklin Gothic Medium Cond" pitchFamily="34" charset="0"/>
        </a:defRPr>
      </a:lvl3pPr>
      <a:lvl4pPr marL="1257300" indent="-228600" algn="l" rtl="0" eaLnBrk="0" fontAlgn="base" hangingPunct="0">
        <a:spcBef>
          <a:spcPct val="5000"/>
        </a:spcBef>
        <a:spcAft>
          <a:spcPct val="0"/>
        </a:spcAft>
        <a:buBlip>
          <a:blip r:embed="rId11"/>
        </a:buBlip>
        <a:defRPr sz="1600">
          <a:solidFill>
            <a:srgbClr val="083763"/>
          </a:solidFill>
          <a:latin typeface="Franklin Gothic Medium Cond" pitchFamily="34" charset="0"/>
        </a:defRPr>
      </a:lvl4pPr>
      <a:lvl5pPr marL="1600200" indent="-228600" algn="l" rtl="0" eaLnBrk="0" fontAlgn="base" hangingPunct="0">
        <a:spcBef>
          <a:spcPct val="5000"/>
        </a:spcBef>
        <a:spcAft>
          <a:spcPct val="0"/>
        </a:spcAft>
        <a:buChar char="»"/>
        <a:defRPr sz="1600">
          <a:solidFill>
            <a:schemeClr val="accent2"/>
          </a:solidFill>
          <a:latin typeface="Franklin Gothic Medium Cond" pitchFamily="34" charset="0"/>
        </a:defRPr>
      </a:lvl5pPr>
      <a:lvl6pPr marL="2057400" indent="-228600" algn="l" rtl="0" eaLnBrk="1" fontAlgn="base" hangingPunct="1">
        <a:spcBef>
          <a:spcPct val="5000"/>
        </a:spcBef>
        <a:spcAft>
          <a:spcPct val="0"/>
        </a:spcAft>
        <a:buChar char="»"/>
        <a:defRPr>
          <a:solidFill>
            <a:schemeClr val="accent2"/>
          </a:solidFill>
          <a:latin typeface="SolexRegularLining" pitchFamily="2" charset="0"/>
        </a:defRPr>
      </a:lvl6pPr>
      <a:lvl7pPr marL="2514600" indent="-228600" algn="l" rtl="0" eaLnBrk="1" fontAlgn="base" hangingPunct="1">
        <a:spcBef>
          <a:spcPct val="5000"/>
        </a:spcBef>
        <a:spcAft>
          <a:spcPct val="0"/>
        </a:spcAft>
        <a:buChar char="»"/>
        <a:defRPr>
          <a:solidFill>
            <a:schemeClr val="accent2"/>
          </a:solidFill>
          <a:latin typeface="SolexRegularLining" pitchFamily="2" charset="0"/>
        </a:defRPr>
      </a:lvl7pPr>
      <a:lvl8pPr marL="2971800" indent="-228600" algn="l" rtl="0" eaLnBrk="1" fontAlgn="base" hangingPunct="1">
        <a:spcBef>
          <a:spcPct val="5000"/>
        </a:spcBef>
        <a:spcAft>
          <a:spcPct val="0"/>
        </a:spcAft>
        <a:buChar char="»"/>
        <a:defRPr>
          <a:solidFill>
            <a:schemeClr val="accent2"/>
          </a:solidFill>
          <a:latin typeface="SolexRegularLining" pitchFamily="2" charset="0"/>
        </a:defRPr>
      </a:lvl8pPr>
      <a:lvl9pPr marL="3429000" indent="-228600" algn="l" rtl="0" eaLnBrk="1" fontAlgn="base" hangingPunct="1">
        <a:spcBef>
          <a:spcPct val="5000"/>
        </a:spcBef>
        <a:spcAft>
          <a:spcPct val="0"/>
        </a:spcAft>
        <a:buChar char="»"/>
        <a:defRPr>
          <a:solidFill>
            <a:schemeClr val="accent2"/>
          </a:solidFill>
          <a:latin typeface="SolexRegularLining" pitchFamily="2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447800" y="228600"/>
            <a:ext cx="61722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</a:t>
            </a:r>
            <a:br>
              <a:rPr lang="en-US" dirty="0" smtClean="0"/>
            </a:br>
            <a:r>
              <a:rPr lang="en-US" dirty="0" smtClean="0"/>
              <a:t>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676400"/>
            <a:ext cx="7772400" cy="441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685800" y="6248400"/>
            <a:ext cx="6400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000" b="0">
                <a:latin typeface="Arial Narrow" pitchFamily="34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mtClean="0">
                <a:solidFill>
                  <a:prstClr val="black"/>
                </a:solidFill>
              </a:rPr>
              <a:t>FY12 Mid Year Execution Briefing to the NEP</a:t>
            </a:r>
            <a:endParaRPr lang="en-US">
              <a:solidFill>
                <a:prstClr val="black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86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rtl="0" fontAlgn="base">
              <a:spcBef>
                <a:spcPct val="0"/>
              </a:spcBef>
              <a:spcAft>
                <a:spcPct val="0"/>
              </a:spcAft>
              <a:defRPr lang="en-US" sz="1000" b="0" kern="120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defRPr>
            </a:lvl1pPr>
          </a:lstStyle>
          <a:p>
            <a:pPr>
              <a:defRPr/>
            </a:pPr>
            <a:fld id="{BDA252A9-85F5-4265-8B30-A1D00776087C}" type="slidenum">
              <a:rPr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dirty="0">
              <a:solidFill>
                <a:prstClr val="black"/>
              </a:solidFill>
            </a:endParaRPr>
          </a:p>
        </p:txBody>
      </p:sp>
      <p:sp>
        <p:nvSpPr>
          <p:cNvPr id="1031" name="Line 7"/>
          <p:cNvSpPr>
            <a:spLocks noChangeShapeType="1"/>
          </p:cNvSpPr>
          <p:nvPr/>
        </p:nvSpPr>
        <p:spPr bwMode="auto">
          <a:xfrm>
            <a:off x="228600" y="1524000"/>
            <a:ext cx="8686800" cy="0"/>
          </a:xfrm>
          <a:prstGeom prst="line">
            <a:avLst/>
          </a:prstGeom>
          <a:noFill/>
          <a:ln w="571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400" dirty="0">
              <a:solidFill>
                <a:prstClr val="black"/>
              </a:solidFill>
              <a:latin typeface="Times New Roman" charset="0"/>
            </a:endParaRPr>
          </a:p>
        </p:txBody>
      </p:sp>
      <p:pic>
        <p:nvPicPr>
          <p:cNvPr id="2" name="Picture 8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7739063" y="228600"/>
            <a:ext cx="1201737" cy="120173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pic>
        <p:nvPicPr>
          <p:cNvPr id="1032" name="Picture 12" descr="doc_logo"/>
          <p:cNvPicPr>
            <a:picLocks noChangeAspect="1" noChangeArrowheads="1"/>
          </p:cNvPicPr>
          <p:nvPr userDrawn="1"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228600" y="228600"/>
            <a:ext cx="1219200" cy="1212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0266159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9" r:id="rId1"/>
    <p:sldLayoutId id="2147483830" r:id="rId2"/>
    <p:sldLayoutId id="2147483831" r:id="rId3"/>
    <p:sldLayoutId id="2147483832" r:id="rId4"/>
    <p:sldLayoutId id="2147483833" r:id="rId5"/>
    <p:sldLayoutId id="2147483834" r:id="rId6"/>
    <p:sldLayoutId id="2147483835" r:id="rId7"/>
    <p:sldLayoutId id="2147483836" r:id="rId8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1371600"/>
            <a:ext cx="9144000" cy="51816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000">
              <a:solidFill>
                <a:prstClr val="white"/>
              </a:solidFill>
            </a:endParaRPr>
          </a:p>
        </p:txBody>
      </p:sp>
      <p:sp>
        <p:nvSpPr>
          <p:cNvPr id="1027" name="Rectangle 9"/>
          <p:cNvSpPr>
            <a:spLocks noChangeArrowheads="1"/>
          </p:cNvSpPr>
          <p:nvPr/>
        </p:nvSpPr>
        <p:spPr bwMode="auto">
          <a:xfrm>
            <a:off x="0" y="1371600"/>
            <a:ext cx="9144000" cy="1524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sx="102000" sy="102000" algn="ctr" rotWithShape="0">
                    <a:srgbClr val="000000">
                      <a:alpha val="39998"/>
                    </a:srgbClr>
                  </a:outerShdw>
                </a:effectLst>
              </a14:hiddenEffects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US" altLang="en-US" sz="2000" smtClean="0">
              <a:solidFill>
                <a:srgbClr val="FFFFFF"/>
              </a:solidFill>
              <a:latin typeface="Franklin Gothic Book" pitchFamily="34" charset="0"/>
            </a:endParaRPr>
          </a:p>
        </p:txBody>
      </p:sp>
      <p:sp>
        <p:nvSpPr>
          <p:cNvPr id="102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524000" y="0"/>
            <a:ext cx="7620000" cy="1371600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18288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04800" y="1676400"/>
            <a:ext cx="8534400" cy="487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</p:txBody>
      </p:sp>
      <p:sp>
        <p:nvSpPr>
          <p:cNvPr id="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10400" y="6553200"/>
            <a:ext cx="21336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FFFFCC"/>
                </a:solidFill>
                <a:latin typeface="Franklin Gothic Medium Cond" pitchFamily="34" charset="0"/>
                <a:ea typeface="+mn-ea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2BF0CEC-1971-4DA8-B453-EF6FE66B6CE4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/>
          </a:p>
        </p:txBody>
      </p:sp>
      <p:pic>
        <p:nvPicPr>
          <p:cNvPr id="1031" name="Picture 7" descr="Dept of Commerce Seal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475" y="6588125"/>
            <a:ext cx="236538" cy="234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2" name="Picture 8" descr="NOAA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6075" y="6591300"/>
            <a:ext cx="2286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33" name="Rectangle 13"/>
          <p:cNvSpPr>
            <a:spLocks noChangeArrowheads="1"/>
          </p:cNvSpPr>
          <p:nvPr/>
        </p:nvSpPr>
        <p:spPr bwMode="auto">
          <a:xfrm>
            <a:off x="533400" y="6589713"/>
            <a:ext cx="2012950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en-US" sz="1000" b="1" smtClean="0">
                <a:solidFill>
                  <a:srgbClr val="FFFFCC"/>
                </a:solidFill>
              </a:rPr>
              <a:t>National Weather Service	</a:t>
            </a:r>
          </a:p>
        </p:txBody>
      </p:sp>
      <p:pic>
        <p:nvPicPr>
          <p:cNvPr id="1034" name="Picture 10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82588" y="-88900"/>
            <a:ext cx="2333626" cy="175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8" descr="luxtonEarth_FullPage.png"/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-2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77499" b="75555"/>
          <a:stretch>
            <a:fillRect/>
          </a:stretch>
        </p:blipFill>
        <p:spPr bwMode="auto">
          <a:xfrm>
            <a:off x="0" y="0"/>
            <a:ext cx="2057400" cy="167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2124819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62" r:id="rId1"/>
    <p:sldLayoutId id="2147483864" r:id="rId2"/>
    <p:sldLayoutId id="2147483847" r:id="rId3"/>
  </p:sldLayoutIdLst>
  <p:timing>
    <p:tnLst>
      <p:par>
        <p:cTn xmlns:p14="http://schemas.microsoft.com/office/powerpoint/2010/main" id="1" dur="indefinite" restart="never" nodeType="tmRoot"/>
      </p:par>
    </p:tnLst>
  </p:timing>
  <p:hf hdr="0" dt="0"/>
  <p:txStyles>
    <p:titleStyle>
      <a:lvl1pPr algn="r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rgbClr val="FFFFCC"/>
          </a:solidFill>
          <a:latin typeface="Franklin Gothic Demi" pitchFamily="34" charset="0"/>
          <a:ea typeface="+mj-ea"/>
          <a:cs typeface="+mj-cs"/>
        </a:defRPr>
      </a:lvl1pPr>
      <a:lvl2pPr algn="r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rgbClr val="FFFFCC"/>
          </a:solidFill>
          <a:latin typeface="Franklin Gothic Demi" pitchFamily="34" charset="0"/>
        </a:defRPr>
      </a:lvl2pPr>
      <a:lvl3pPr algn="r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rgbClr val="FFFFCC"/>
          </a:solidFill>
          <a:latin typeface="Franklin Gothic Demi" pitchFamily="34" charset="0"/>
        </a:defRPr>
      </a:lvl3pPr>
      <a:lvl4pPr algn="r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rgbClr val="FFFFCC"/>
          </a:solidFill>
          <a:latin typeface="Franklin Gothic Demi" pitchFamily="34" charset="0"/>
        </a:defRPr>
      </a:lvl4pPr>
      <a:lvl5pPr algn="r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rgbClr val="FFFFCC"/>
          </a:solidFill>
          <a:latin typeface="Franklin Gothic Demi" pitchFamily="34" charset="0"/>
        </a:defRPr>
      </a:lvl5pPr>
      <a:lvl6pPr marL="457200" algn="r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rgbClr val="FFFFCC"/>
          </a:solidFill>
          <a:latin typeface="SolexBlackLiningItalic" pitchFamily="2" charset="0"/>
        </a:defRPr>
      </a:lvl6pPr>
      <a:lvl7pPr marL="914400" algn="r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rgbClr val="FFFFCC"/>
          </a:solidFill>
          <a:latin typeface="SolexBlackLiningItalic" pitchFamily="2" charset="0"/>
        </a:defRPr>
      </a:lvl7pPr>
      <a:lvl8pPr marL="1371600" algn="r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rgbClr val="FFFFCC"/>
          </a:solidFill>
          <a:latin typeface="SolexBlackLiningItalic" pitchFamily="2" charset="0"/>
        </a:defRPr>
      </a:lvl8pPr>
      <a:lvl9pPr marL="1828800" algn="r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rgbClr val="FFFFCC"/>
          </a:solidFill>
          <a:latin typeface="SolexBlackLiningItalic" pitchFamily="2" charset="0"/>
        </a:defRPr>
      </a:lvl9pPr>
    </p:titleStyle>
    <p:bodyStyle>
      <a:lvl1pPr marL="342900" indent="-342900" algn="l" rtl="0" eaLnBrk="1" fontAlgn="base" hangingPunct="1">
        <a:lnSpc>
          <a:spcPct val="90000"/>
        </a:lnSpc>
        <a:spcBef>
          <a:spcPct val="75000"/>
        </a:spcBef>
        <a:spcAft>
          <a:spcPct val="0"/>
        </a:spcAft>
        <a:defRPr sz="2800">
          <a:solidFill>
            <a:srgbClr val="083763"/>
          </a:solidFill>
          <a:latin typeface="Franklin Gothic Medium" pitchFamily="34" charset="0"/>
          <a:ea typeface="+mn-ea"/>
          <a:cs typeface="+mn-cs"/>
        </a:defRPr>
      </a:lvl1pPr>
      <a:lvl2pPr marL="514350" indent="-285750" algn="l" rtl="0" eaLnBrk="1" fontAlgn="base" hangingPunct="1">
        <a:spcBef>
          <a:spcPct val="5000"/>
        </a:spcBef>
        <a:spcAft>
          <a:spcPct val="0"/>
        </a:spcAft>
        <a:buBlip>
          <a:blip r:embed="rId10"/>
        </a:buBlip>
        <a:defRPr sz="2000">
          <a:solidFill>
            <a:srgbClr val="083763"/>
          </a:solidFill>
          <a:latin typeface="Franklin Gothic Medium Cond" pitchFamily="34" charset="0"/>
        </a:defRPr>
      </a:lvl2pPr>
      <a:lvl3pPr marL="914400" indent="-228600" algn="l" rtl="0" eaLnBrk="1" fontAlgn="base" hangingPunct="1">
        <a:spcBef>
          <a:spcPct val="5000"/>
        </a:spcBef>
        <a:spcAft>
          <a:spcPct val="0"/>
        </a:spcAft>
        <a:buBlip>
          <a:blip r:embed="rId11"/>
        </a:buBlip>
        <a:defRPr>
          <a:solidFill>
            <a:srgbClr val="083763"/>
          </a:solidFill>
          <a:latin typeface="Franklin Gothic Medium Cond" pitchFamily="34" charset="0"/>
        </a:defRPr>
      </a:lvl3pPr>
      <a:lvl4pPr marL="1257300" indent="-228600" algn="l" rtl="0" eaLnBrk="1" fontAlgn="base" hangingPunct="1">
        <a:spcBef>
          <a:spcPct val="5000"/>
        </a:spcBef>
        <a:spcAft>
          <a:spcPct val="0"/>
        </a:spcAft>
        <a:buBlip>
          <a:blip r:embed="rId12"/>
        </a:buBlip>
        <a:defRPr sz="1600">
          <a:solidFill>
            <a:srgbClr val="083763"/>
          </a:solidFill>
          <a:latin typeface="Franklin Gothic Medium Cond" pitchFamily="34" charset="0"/>
        </a:defRPr>
      </a:lvl4pPr>
      <a:lvl5pPr marL="1600200" indent="-228600" algn="l" rtl="0" eaLnBrk="1" fontAlgn="base" hangingPunct="1">
        <a:spcBef>
          <a:spcPct val="5000"/>
        </a:spcBef>
        <a:spcAft>
          <a:spcPct val="0"/>
        </a:spcAft>
        <a:buChar char="»"/>
        <a:defRPr sz="1600">
          <a:solidFill>
            <a:schemeClr val="accent2"/>
          </a:solidFill>
          <a:latin typeface="Franklin Gothic Medium Cond" pitchFamily="34" charset="0"/>
        </a:defRPr>
      </a:lvl5pPr>
      <a:lvl6pPr marL="2057400" indent="-228600" algn="l" rtl="0" eaLnBrk="1" fontAlgn="base" hangingPunct="1">
        <a:spcBef>
          <a:spcPct val="5000"/>
        </a:spcBef>
        <a:spcAft>
          <a:spcPct val="0"/>
        </a:spcAft>
        <a:buChar char="»"/>
        <a:defRPr>
          <a:solidFill>
            <a:schemeClr val="accent2"/>
          </a:solidFill>
          <a:latin typeface="SolexRegularLining" pitchFamily="2" charset="0"/>
        </a:defRPr>
      </a:lvl6pPr>
      <a:lvl7pPr marL="2514600" indent="-228600" algn="l" rtl="0" eaLnBrk="1" fontAlgn="base" hangingPunct="1">
        <a:spcBef>
          <a:spcPct val="5000"/>
        </a:spcBef>
        <a:spcAft>
          <a:spcPct val="0"/>
        </a:spcAft>
        <a:buChar char="»"/>
        <a:defRPr>
          <a:solidFill>
            <a:schemeClr val="accent2"/>
          </a:solidFill>
          <a:latin typeface="SolexRegularLining" pitchFamily="2" charset="0"/>
        </a:defRPr>
      </a:lvl7pPr>
      <a:lvl8pPr marL="2971800" indent="-228600" algn="l" rtl="0" eaLnBrk="1" fontAlgn="base" hangingPunct="1">
        <a:spcBef>
          <a:spcPct val="5000"/>
        </a:spcBef>
        <a:spcAft>
          <a:spcPct val="0"/>
        </a:spcAft>
        <a:buChar char="»"/>
        <a:defRPr>
          <a:solidFill>
            <a:schemeClr val="accent2"/>
          </a:solidFill>
          <a:latin typeface="SolexRegularLining" pitchFamily="2" charset="0"/>
        </a:defRPr>
      </a:lvl8pPr>
      <a:lvl9pPr marL="3429000" indent="-228600" algn="l" rtl="0" eaLnBrk="1" fontAlgn="base" hangingPunct="1">
        <a:spcBef>
          <a:spcPct val="5000"/>
        </a:spcBef>
        <a:spcAft>
          <a:spcPct val="0"/>
        </a:spcAft>
        <a:buChar char="»"/>
        <a:defRPr>
          <a:solidFill>
            <a:schemeClr val="accent2"/>
          </a:solidFill>
          <a:latin typeface="SolexRegularLining" pitchFamily="2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1371600"/>
            <a:ext cx="9144000" cy="51816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000">
              <a:solidFill>
                <a:prstClr val="white"/>
              </a:solidFill>
            </a:endParaRPr>
          </a:p>
        </p:txBody>
      </p:sp>
      <p:sp>
        <p:nvSpPr>
          <p:cNvPr id="1027" name="Rectangle 9"/>
          <p:cNvSpPr>
            <a:spLocks noChangeArrowheads="1"/>
          </p:cNvSpPr>
          <p:nvPr/>
        </p:nvSpPr>
        <p:spPr bwMode="auto">
          <a:xfrm>
            <a:off x="0" y="1371600"/>
            <a:ext cx="9144000" cy="1524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sx="102000" sy="102000" algn="ctr" rotWithShape="0">
                    <a:srgbClr val="000000">
                      <a:alpha val="39998"/>
                    </a:srgbClr>
                  </a:outerShdw>
                </a:effectLst>
              </a14:hiddenEffects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US" altLang="en-US" sz="2000" smtClean="0">
              <a:solidFill>
                <a:srgbClr val="FFFFFF"/>
              </a:solidFill>
              <a:latin typeface="Franklin Gothic Book" pitchFamily="34" charset="0"/>
            </a:endParaRPr>
          </a:p>
        </p:txBody>
      </p:sp>
      <p:sp>
        <p:nvSpPr>
          <p:cNvPr id="102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524000" y="0"/>
            <a:ext cx="7620000" cy="1371600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18288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04800" y="1676400"/>
            <a:ext cx="8534400" cy="487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</p:txBody>
      </p:sp>
      <p:sp>
        <p:nvSpPr>
          <p:cNvPr id="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10400" y="6553200"/>
            <a:ext cx="21336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FFFFCC"/>
                </a:solidFill>
                <a:latin typeface="Franklin Gothic Medium Cond" pitchFamily="34" charset="0"/>
                <a:ea typeface="+mn-ea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0D9D879-B8BD-4990-A510-3D23DD3468F9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/>
          </a:p>
        </p:txBody>
      </p:sp>
      <p:pic>
        <p:nvPicPr>
          <p:cNvPr id="1031" name="Picture 7" descr="Dept of Commerce Seal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475" y="6588125"/>
            <a:ext cx="236538" cy="234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2" name="Picture 8" descr="NOAA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6075" y="6591300"/>
            <a:ext cx="2286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33" name="Rectangle 13"/>
          <p:cNvSpPr>
            <a:spLocks noChangeArrowheads="1"/>
          </p:cNvSpPr>
          <p:nvPr/>
        </p:nvSpPr>
        <p:spPr bwMode="auto">
          <a:xfrm>
            <a:off x="533400" y="6589713"/>
            <a:ext cx="2012950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en-US" sz="1000" b="1" smtClean="0">
                <a:solidFill>
                  <a:srgbClr val="FFFFCC"/>
                </a:solidFill>
              </a:rPr>
              <a:t>National Weather Service	</a:t>
            </a:r>
          </a:p>
        </p:txBody>
      </p:sp>
      <p:pic>
        <p:nvPicPr>
          <p:cNvPr id="1034" name="Picture 10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82588" y="-88900"/>
            <a:ext cx="2333626" cy="175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5526386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69" r:id="rId1"/>
    <p:sldLayoutId id="2147483870" r:id="rId2"/>
    <p:sldLayoutId id="2147483871" r:id="rId3"/>
    <p:sldLayoutId id="2147483872" r:id="rId4"/>
    <p:sldLayoutId id="2147483873" r:id="rId5"/>
  </p:sldLayoutIdLst>
  <p:timing>
    <p:tnLst>
      <p:par>
        <p:cTn xmlns:p14="http://schemas.microsoft.com/office/powerpoint/2010/main" id="1" dur="indefinite" restart="never" nodeType="tmRoot"/>
      </p:par>
    </p:tnLst>
  </p:timing>
  <p:hf hdr="0" dt="0"/>
  <p:txStyles>
    <p:titleStyle>
      <a:lvl1pPr algn="r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rgbClr val="FFFFCC"/>
          </a:solidFill>
          <a:latin typeface="Franklin Gothic Demi" pitchFamily="34" charset="0"/>
          <a:ea typeface="+mj-ea"/>
          <a:cs typeface="+mj-cs"/>
        </a:defRPr>
      </a:lvl1pPr>
      <a:lvl2pPr algn="r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rgbClr val="FFFFCC"/>
          </a:solidFill>
          <a:latin typeface="Franklin Gothic Demi" pitchFamily="34" charset="0"/>
        </a:defRPr>
      </a:lvl2pPr>
      <a:lvl3pPr algn="r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rgbClr val="FFFFCC"/>
          </a:solidFill>
          <a:latin typeface="Franklin Gothic Demi" pitchFamily="34" charset="0"/>
        </a:defRPr>
      </a:lvl3pPr>
      <a:lvl4pPr algn="r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rgbClr val="FFFFCC"/>
          </a:solidFill>
          <a:latin typeface="Franklin Gothic Demi" pitchFamily="34" charset="0"/>
        </a:defRPr>
      </a:lvl4pPr>
      <a:lvl5pPr algn="r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rgbClr val="FFFFCC"/>
          </a:solidFill>
          <a:latin typeface="Franklin Gothic Demi" pitchFamily="34" charset="0"/>
        </a:defRPr>
      </a:lvl5pPr>
      <a:lvl6pPr marL="457200" algn="r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rgbClr val="FFFFCC"/>
          </a:solidFill>
          <a:latin typeface="SolexBlackLiningItalic" pitchFamily="2" charset="0"/>
        </a:defRPr>
      </a:lvl6pPr>
      <a:lvl7pPr marL="914400" algn="r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rgbClr val="FFFFCC"/>
          </a:solidFill>
          <a:latin typeface="SolexBlackLiningItalic" pitchFamily="2" charset="0"/>
        </a:defRPr>
      </a:lvl7pPr>
      <a:lvl8pPr marL="1371600" algn="r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rgbClr val="FFFFCC"/>
          </a:solidFill>
          <a:latin typeface="SolexBlackLiningItalic" pitchFamily="2" charset="0"/>
        </a:defRPr>
      </a:lvl8pPr>
      <a:lvl9pPr marL="1828800" algn="r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rgbClr val="FFFFCC"/>
          </a:solidFill>
          <a:latin typeface="SolexBlackLiningItalic" pitchFamily="2" charset="0"/>
        </a:defRPr>
      </a:lvl9pPr>
    </p:titleStyle>
    <p:bodyStyle>
      <a:lvl1pPr marL="342900" indent="-342900" algn="l" rtl="0" eaLnBrk="1" fontAlgn="base" hangingPunct="1">
        <a:lnSpc>
          <a:spcPct val="90000"/>
        </a:lnSpc>
        <a:spcBef>
          <a:spcPct val="75000"/>
        </a:spcBef>
        <a:spcAft>
          <a:spcPct val="0"/>
        </a:spcAft>
        <a:defRPr sz="2800">
          <a:solidFill>
            <a:srgbClr val="083763"/>
          </a:solidFill>
          <a:latin typeface="Franklin Gothic Medium" pitchFamily="34" charset="0"/>
          <a:ea typeface="+mn-ea"/>
          <a:cs typeface="+mn-cs"/>
        </a:defRPr>
      </a:lvl1pPr>
      <a:lvl2pPr marL="514350" indent="-285750" algn="l" rtl="0" eaLnBrk="1" fontAlgn="base" hangingPunct="1">
        <a:spcBef>
          <a:spcPct val="5000"/>
        </a:spcBef>
        <a:spcAft>
          <a:spcPct val="0"/>
        </a:spcAft>
        <a:buBlip>
          <a:blip r:embed="rId10"/>
        </a:buBlip>
        <a:defRPr sz="2000">
          <a:solidFill>
            <a:srgbClr val="083763"/>
          </a:solidFill>
          <a:latin typeface="Franklin Gothic Medium Cond" pitchFamily="34" charset="0"/>
        </a:defRPr>
      </a:lvl2pPr>
      <a:lvl3pPr marL="914400" indent="-228600" algn="l" rtl="0" eaLnBrk="1" fontAlgn="base" hangingPunct="1">
        <a:spcBef>
          <a:spcPct val="5000"/>
        </a:spcBef>
        <a:spcAft>
          <a:spcPct val="0"/>
        </a:spcAft>
        <a:buBlip>
          <a:blip r:embed="rId11"/>
        </a:buBlip>
        <a:defRPr>
          <a:solidFill>
            <a:srgbClr val="083763"/>
          </a:solidFill>
          <a:latin typeface="Franklin Gothic Medium Cond" pitchFamily="34" charset="0"/>
        </a:defRPr>
      </a:lvl3pPr>
      <a:lvl4pPr marL="1257300" indent="-228600" algn="l" rtl="0" eaLnBrk="1" fontAlgn="base" hangingPunct="1">
        <a:spcBef>
          <a:spcPct val="5000"/>
        </a:spcBef>
        <a:spcAft>
          <a:spcPct val="0"/>
        </a:spcAft>
        <a:buBlip>
          <a:blip r:embed="rId12"/>
        </a:buBlip>
        <a:defRPr sz="1600">
          <a:solidFill>
            <a:srgbClr val="083763"/>
          </a:solidFill>
          <a:latin typeface="Franklin Gothic Medium Cond" pitchFamily="34" charset="0"/>
        </a:defRPr>
      </a:lvl4pPr>
      <a:lvl5pPr marL="1600200" indent="-228600" algn="l" rtl="0" eaLnBrk="1" fontAlgn="base" hangingPunct="1">
        <a:spcBef>
          <a:spcPct val="5000"/>
        </a:spcBef>
        <a:spcAft>
          <a:spcPct val="0"/>
        </a:spcAft>
        <a:buChar char="»"/>
        <a:defRPr sz="1600">
          <a:solidFill>
            <a:schemeClr val="accent2"/>
          </a:solidFill>
          <a:latin typeface="Franklin Gothic Medium Cond" pitchFamily="34" charset="0"/>
        </a:defRPr>
      </a:lvl5pPr>
      <a:lvl6pPr marL="2057400" indent="-228600" algn="l" rtl="0" eaLnBrk="1" fontAlgn="base" hangingPunct="1">
        <a:spcBef>
          <a:spcPct val="5000"/>
        </a:spcBef>
        <a:spcAft>
          <a:spcPct val="0"/>
        </a:spcAft>
        <a:buChar char="»"/>
        <a:defRPr>
          <a:solidFill>
            <a:schemeClr val="accent2"/>
          </a:solidFill>
          <a:latin typeface="SolexRegularLining" pitchFamily="2" charset="0"/>
        </a:defRPr>
      </a:lvl6pPr>
      <a:lvl7pPr marL="2514600" indent="-228600" algn="l" rtl="0" eaLnBrk="1" fontAlgn="base" hangingPunct="1">
        <a:spcBef>
          <a:spcPct val="5000"/>
        </a:spcBef>
        <a:spcAft>
          <a:spcPct val="0"/>
        </a:spcAft>
        <a:buChar char="»"/>
        <a:defRPr>
          <a:solidFill>
            <a:schemeClr val="accent2"/>
          </a:solidFill>
          <a:latin typeface="SolexRegularLining" pitchFamily="2" charset="0"/>
        </a:defRPr>
      </a:lvl7pPr>
      <a:lvl8pPr marL="2971800" indent="-228600" algn="l" rtl="0" eaLnBrk="1" fontAlgn="base" hangingPunct="1">
        <a:spcBef>
          <a:spcPct val="5000"/>
        </a:spcBef>
        <a:spcAft>
          <a:spcPct val="0"/>
        </a:spcAft>
        <a:buChar char="»"/>
        <a:defRPr>
          <a:solidFill>
            <a:schemeClr val="accent2"/>
          </a:solidFill>
          <a:latin typeface="SolexRegularLining" pitchFamily="2" charset="0"/>
        </a:defRPr>
      </a:lvl8pPr>
      <a:lvl9pPr marL="3429000" indent="-228600" algn="l" rtl="0" eaLnBrk="1" fontAlgn="base" hangingPunct="1">
        <a:spcBef>
          <a:spcPct val="5000"/>
        </a:spcBef>
        <a:spcAft>
          <a:spcPct val="0"/>
        </a:spcAft>
        <a:buChar char="»"/>
        <a:defRPr>
          <a:solidFill>
            <a:schemeClr val="accent2"/>
          </a:solidFill>
          <a:latin typeface="SolexRegularLining" pitchFamily="2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1371600"/>
            <a:ext cx="9144000" cy="51816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000">
              <a:solidFill>
                <a:prstClr val="white"/>
              </a:solidFill>
            </a:endParaRPr>
          </a:p>
        </p:txBody>
      </p:sp>
      <p:sp>
        <p:nvSpPr>
          <p:cNvPr id="1027" name="Rectangle 9"/>
          <p:cNvSpPr>
            <a:spLocks noChangeArrowheads="1"/>
          </p:cNvSpPr>
          <p:nvPr/>
        </p:nvSpPr>
        <p:spPr bwMode="auto">
          <a:xfrm>
            <a:off x="0" y="1371600"/>
            <a:ext cx="9144000" cy="1524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sx="102000" sy="102000" algn="ctr" rotWithShape="0">
                    <a:srgbClr val="000000">
                      <a:alpha val="39998"/>
                    </a:srgbClr>
                  </a:outerShdw>
                </a:effectLst>
              </a14:hiddenEffects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US" altLang="en-US" sz="2000" smtClean="0">
              <a:solidFill>
                <a:srgbClr val="FFFFFF"/>
              </a:solidFill>
              <a:latin typeface="Franklin Gothic Book" pitchFamily="34" charset="0"/>
            </a:endParaRPr>
          </a:p>
        </p:txBody>
      </p:sp>
      <p:sp>
        <p:nvSpPr>
          <p:cNvPr id="102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524000" y="0"/>
            <a:ext cx="7620000" cy="1371600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18288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04800" y="1676400"/>
            <a:ext cx="8534400" cy="487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</p:txBody>
      </p:sp>
      <p:sp>
        <p:nvSpPr>
          <p:cNvPr id="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10400" y="6553200"/>
            <a:ext cx="21336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FFFFCC"/>
                </a:solidFill>
                <a:latin typeface="Franklin Gothic Medium Cond" pitchFamily="34" charset="0"/>
                <a:ea typeface="+mn-ea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1EDBE49-0357-456C-BFD9-64E089FB9432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/>
          </a:p>
        </p:txBody>
      </p:sp>
      <p:pic>
        <p:nvPicPr>
          <p:cNvPr id="1031" name="Picture 7" descr="Dept of Commerce Seal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475" y="6588125"/>
            <a:ext cx="236538" cy="234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2" name="Picture 8" descr="NOAA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6075" y="6591300"/>
            <a:ext cx="2286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33" name="Rectangle 13"/>
          <p:cNvSpPr>
            <a:spLocks noChangeArrowheads="1"/>
          </p:cNvSpPr>
          <p:nvPr/>
        </p:nvSpPr>
        <p:spPr bwMode="auto">
          <a:xfrm>
            <a:off x="533400" y="6589713"/>
            <a:ext cx="2012950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en-US" sz="1000" b="1" smtClean="0">
                <a:solidFill>
                  <a:srgbClr val="FFFFCC"/>
                </a:solidFill>
              </a:rPr>
              <a:t>National Weather Service	</a:t>
            </a:r>
          </a:p>
        </p:txBody>
      </p:sp>
      <p:pic>
        <p:nvPicPr>
          <p:cNvPr id="1034" name="Picture 10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82588" y="-88900"/>
            <a:ext cx="2333626" cy="175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1475328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75" r:id="rId1"/>
    <p:sldLayoutId id="2147483876" r:id="rId2"/>
    <p:sldLayoutId id="2147483877" r:id="rId3"/>
    <p:sldLayoutId id="2147483878" r:id="rId4"/>
    <p:sldLayoutId id="2147483879" r:id="rId5"/>
  </p:sldLayoutIdLst>
  <p:timing>
    <p:tnLst>
      <p:par>
        <p:cTn xmlns:p14="http://schemas.microsoft.com/office/powerpoint/2010/main" id="1" dur="indefinite" restart="never" nodeType="tmRoot"/>
      </p:par>
    </p:tnLst>
  </p:timing>
  <p:hf hdr="0" dt="0"/>
  <p:txStyles>
    <p:titleStyle>
      <a:lvl1pPr algn="r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rgbClr val="FFFFCC"/>
          </a:solidFill>
          <a:latin typeface="Franklin Gothic Demi" pitchFamily="34" charset="0"/>
          <a:ea typeface="+mj-ea"/>
          <a:cs typeface="+mj-cs"/>
        </a:defRPr>
      </a:lvl1pPr>
      <a:lvl2pPr algn="r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rgbClr val="FFFFCC"/>
          </a:solidFill>
          <a:latin typeface="Franklin Gothic Demi" pitchFamily="34" charset="0"/>
        </a:defRPr>
      </a:lvl2pPr>
      <a:lvl3pPr algn="r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rgbClr val="FFFFCC"/>
          </a:solidFill>
          <a:latin typeface="Franklin Gothic Demi" pitchFamily="34" charset="0"/>
        </a:defRPr>
      </a:lvl3pPr>
      <a:lvl4pPr algn="r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rgbClr val="FFFFCC"/>
          </a:solidFill>
          <a:latin typeface="Franklin Gothic Demi" pitchFamily="34" charset="0"/>
        </a:defRPr>
      </a:lvl4pPr>
      <a:lvl5pPr algn="r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rgbClr val="FFFFCC"/>
          </a:solidFill>
          <a:latin typeface="Franklin Gothic Demi" pitchFamily="34" charset="0"/>
        </a:defRPr>
      </a:lvl5pPr>
      <a:lvl6pPr marL="457200" algn="r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rgbClr val="FFFFCC"/>
          </a:solidFill>
          <a:latin typeface="SolexBlackLiningItalic" pitchFamily="2" charset="0"/>
        </a:defRPr>
      </a:lvl6pPr>
      <a:lvl7pPr marL="914400" algn="r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rgbClr val="FFFFCC"/>
          </a:solidFill>
          <a:latin typeface="SolexBlackLiningItalic" pitchFamily="2" charset="0"/>
        </a:defRPr>
      </a:lvl7pPr>
      <a:lvl8pPr marL="1371600" algn="r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rgbClr val="FFFFCC"/>
          </a:solidFill>
          <a:latin typeface="SolexBlackLiningItalic" pitchFamily="2" charset="0"/>
        </a:defRPr>
      </a:lvl8pPr>
      <a:lvl9pPr marL="1828800" algn="r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rgbClr val="FFFFCC"/>
          </a:solidFill>
          <a:latin typeface="SolexBlackLiningItalic" pitchFamily="2" charset="0"/>
        </a:defRPr>
      </a:lvl9pPr>
    </p:titleStyle>
    <p:bodyStyle>
      <a:lvl1pPr marL="342900" indent="-342900" algn="l" rtl="0" eaLnBrk="1" fontAlgn="base" hangingPunct="1">
        <a:lnSpc>
          <a:spcPct val="90000"/>
        </a:lnSpc>
        <a:spcBef>
          <a:spcPct val="75000"/>
        </a:spcBef>
        <a:spcAft>
          <a:spcPct val="0"/>
        </a:spcAft>
        <a:defRPr sz="2800">
          <a:solidFill>
            <a:srgbClr val="083763"/>
          </a:solidFill>
          <a:latin typeface="Franklin Gothic Medium" pitchFamily="34" charset="0"/>
          <a:ea typeface="+mn-ea"/>
          <a:cs typeface="+mn-cs"/>
        </a:defRPr>
      </a:lvl1pPr>
      <a:lvl2pPr marL="514350" indent="-285750" algn="l" rtl="0" eaLnBrk="1" fontAlgn="base" hangingPunct="1">
        <a:spcBef>
          <a:spcPct val="5000"/>
        </a:spcBef>
        <a:spcAft>
          <a:spcPct val="0"/>
        </a:spcAft>
        <a:buBlip>
          <a:blip r:embed="rId10"/>
        </a:buBlip>
        <a:defRPr sz="2000">
          <a:solidFill>
            <a:srgbClr val="083763"/>
          </a:solidFill>
          <a:latin typeface="Franklin Gothic Medium Cond" pitchFamily="34" charset="0"/>
        </a:defRPr>
      </a:lvl2pPr>
      <a:lvl3pPr marL="914400" indent="-228600" algn="l" rtl="0" eaLnBrk="1" fontAlgn="base" hangingPunct="1">
        <a:spcBef>
          <a:spcPct val="5000"/>
        </a:spcBef>
        <a:spcAft>
          <a:spcPct val="0"/>
        </a:spcAft>
        <a:buBlip>
          <a:blip r:embed="rId11"/>
        </a:buBlip>
        <a:defRPr>
          <a:solidFill>
            <a:srgbClr val="083763"/>
          </a:solidFill>
          <a:latin typeface="Franklin Gothic Medium Cond" pitchFamily="34" charset="0"/>
        </a:defRPr>
      </a:lvl3pPr>
      <a:lvl4pPr marL="1257300" indent="-228600" algn="l" rtl="0" eaLnBrk="1" fontAlgn="base" hangingPunct="1">
        <a:spcBef>
          <a:spcPct val="5000"/>
        </a:spcBef>
        <a:spcAft>
          <a:spcPct val="0"/>
        </a:spcAft>
        <a:buBlip>
          <a:blip r:embed="rId12"/>
        </a:buBlip>
        <a:defRPr sz="1600">
          <a:solidFill>
            <a:srgbClr val="083763"/>
          </a:solidFill>
          <a:latin typeface="Franklin Gothic Medium Cond" pitchFamily="34" charset="0"/>
        </a:defRPr>
      </a:lvl4pPr>
      <a:lvl5pPr marL="1600200" indent="-228600" algn="l" rtl="0" eaLnBrk="1" fontAlgn="base" hangingPunct="1">
        <a:spcBef>
          <a:spcPct val="5000"/>
        </a:spcBef>
        <a:spcAft>
          <a:spcPct val="0"/>
        </a:spcAft>
        <a:buChar char="»"/>
        <a:defRPr sz="1600">
          <a:solidFill>
            <a:schemeClr val="accent2"/>
          </a:solidFill>
          <a:latin typeface="Franklin Gothic Medium Cond" pitchFamily="34" charset="0"/>
        </a:defRPr>
      </a:lvl5pPr>
      <a:lvl6pPr marL="2057400" indent="-228600" algn="l" rtl="0" eaLnBrk="1" fontAlgn="base" hangingPunct="1">
        <a:spcBef>
          <a:spcPct val="5000"/>
        </a:spcBef>
        <a:spcAft>
          <a:spcPct val="0"/>
        </a:spcAft>
        <a:buChar char="»"/>
        <a:defRPr>
          <a:solidFill>
            <a:schemeClr val="accent2"/>
          </a:solidFill>
          <a:latin typeface="SolexRegularLining" pitchFamily="2" charset="0"/>
        </a:defRPr>
      </a:lvl6pPr>
      <a:lvl7pPr marL="2514600" indent="-228600" algn="l" rtl="0" eaLnBrk="1" fontAlgn="base" hangingPunct="1">
        <a:spcBef>
          <a:spcPct val="5000"/>
        </a:spcBef>
        <a:spcAft>
          <a:spcPct val="0"/>
        </a:spcAft>
        <a:buChar char="»"/>
        <a:defRPr>
          <a:solidFill>
            <a:schemeClr val="accent2"/>
          </a:solidFill>
          <a:latin typeface="SolexRegularLining" pitchFamily="2" charset="0"/>
        </a:defRPr>
      </a:lvl7pPr>
      <a:lvl8pPr marL="2971800" indent="-228600" algn="l" rtl="0" eaLnBrk="1" fontAlgn="base" hangingPunct="1">
        <a:spcBef>
          <a:spcPct val="5000"/>
        </a:spcBef>
        <a:spcAft>
          <a:spcPct val="0"/>
        </a:spcAft>
        <a:buChar char="»"/>
        <a:defRPr>
          <a:solidFill>
            <a:schemeClr val="accent2"/>
          </a:solidFill>
          <a:latin typeface="SolexRegularLining" pitchFamily="2" charset="0"/>
        </a:defRPr>
      </a:lvl8pPr>
      <a:lvl9pPr marL="3429000" indent="-228600" algn="l" rtl="0" eaLnBrk="1" fontAlgn="base" hangingPunct="1">
        <a:spcBef>
          <a:spcPct val="5000"/>
        </a:spcBef>
        <a:spcAft>
          <a:spcPct val="0"/>
        </a:spcAft>
        <a:buChar char="»"/>
        <a:defRPr>
          <a:solidFill>
            <a:schemeClr val="accent2"/>
          </a:solidFill>
          <a:latin typeface="SolexRegularLining" pitchFamily="2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1371600"/>
            <a:ext cx="9144000" cy="51816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000">
              <a:solidFill>
                <a:prstClr val="white"/>
              </a:solidFill>
            </a:endParaRPr>
          </a:p>
        </p:txBody>
      </p:sp>
      <p:sp>
        <p:nvSpPr>
          <p:cNvPr id="1027" name="Rectangle 9"/>
          <p:cNvSpPr>
            <a:spLocks noChangeArrowheads="1"/>
          </p:cNvSpPr>
          <p:nvPr/>
        </p:nvSpPr>
        <p:spPr bwMode="auto">
          <a:xfrm>
            <a:off x="0" y="1371600"/>
            <a:ext cx="9144000" cy="1524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sx="102000" sy="102000" algn="ctr" rotWithShape="0">
                    <a:srgbClr val="000000">
                      <a:alpha val="39998"/>
                    </a:srgbClr>
                  </a:outerShdw>
                </a:effectLst>
              </a14:hiddenEffects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US" altLang="en-US" sz="2000" smtClean="0">
              <a:solidFill>
                <a:srgbClr val="FFFFFF"/>
              </a:solidFill>
              <a:latin typeface="Franklin Gothic Book" pitchFamily="34" charset="0"/>
            </a:endParaRPr>
          </a:p>
        </p:txBody>
      </p:sp>
      <p:sp>
        <p:nvSpPr>
          <p:cNvPr id="102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524000" y="0"/>
            <a:ext cx="7620000" cy="1371600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18288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04800" y="1676400"/>
            <a:ext cx="8534400" cy="487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</p:txBody>
      </p:sp>
      <p:sp>
        <p:nvSpPr>
          <p:cNvPr id="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10400" y="6553200"/>
            <a:ext cx="21336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FFFFCC"/>
                </a:solidFill>
                <a:latin typeface="Franklin Gothic Medium Cond" pitchFamily="34" charset="0"/>
                <a:ea typeface="+mn-ea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1EDBE49-0357-456C-BFD9-64E089FB9432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/>
          </a:p>
        </p:txBody>
      </p:sp>
      <p:pic>
        <p:nvPicPr>
          <p:cNvPr id="1031" name="Picture 7" descr="Dept of Commerce Seal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475" y="6588125"/>
            <a:ext cx="236538" cy="234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2" name="Picture 8" descr="NOAA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6075" y="6591300"/>
            <a:ext cx="2286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33" name="Rectangle 13"/>
          <p:cNvSpPr>
            <a:spLocks noChangeArrowheads="1"/>
          </p:cNvSpPr>
          <p:nvPr/>
        </p:nvSpPr>
        <p:spPr bwMode="auto">
          <a:xfrm>
            <a:off x="533400" y="6589713"/>
            <a:ext cx="2012950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en-US" sz="1000" b="1" smtClean="0">
                <a:solidFill>
                  <a:srgbClr val="FFFFCC"/>
                </a:solidFill>
              </a:rPr>
              <a:t>National Weather Service	</a:t>
            </a:r>
          </a:p>
        </p:txBody>
      </p:sp>
      <p:pic>
        <p:nvPicPr>
          <p:cNvPr id="1034" name="Picture 10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82588" y="-88900"/>
            <a:ext cx="2333626" cy="175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8293777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81" r:id="rId1"/>
    <p:sldLayoutId id="2147483882" r:id="rId2"/>
    <p:sldLayoutId id="2147483883" r:id="rId3"/>
    <p:sldLayoutId id="2147483884" r:id="rId4"/>
    <p:sldLayoutId id="2147483885" r:id="rId5"/>
  </p:sldLayoutIdLst>
  <p:timing>
    <p:tnLst>
      <p:par>
        <p:cTn xmlns:p14="http://schemas.microsoft.com/office/powerpoint/2010/main" id="1" dur="indefinite" restart="never" nodeType="tmRoot"/>
      </p:par>
    </p:tnLst>
  </p:timing>
  <p:hf hdr="0" dt="0"/>
  <p:txStyles>
    <p:titleStyle>
      <a:lvl1pPr algn="r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rgbClr val="FFFFCC"/>
          </a:solidFill>
          <a:latin typeface="Franklin Gothic Demi" pitchFamily="34" charset="0"/>
          <a:ea typeface="+mj-ea"/>
          <a:cs typeface="+mj-cs"/>
        </a:defRPr>
      </a:lvl1pPr>
      <a:lvl2pPr algn="r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rgbClr val="FFFFCC"/>
          </a:solidFill>
          <a:latin typeface="Franklin Gothic Demi" pitchFamily="34" charset="0"/>
        </a:defRPr>
      </a:lvl2pPr>
      <a:lvl3pPr algn="r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rgbClr val="FFFFCC"/>
          </a:solidFill>
          <a:latin typeface="Franklin Gothic Demi" pitchFamily="34" charset="0"/>
        </a:defRPr>
      </a:lvl3pPr>
      <a:lvl4pPr algn="r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rgbClr val="FFFFCC"/>
          </a:solidFill>
          <a:latin typeface="Franklin Gothic Demi" pitchFamily="34" charset="0"/>
        </a:defRPr>
      </a:lvl4pPr>
      <a:lvl5pPr algn="r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rgbClr val="FFFFCC"/>
          </a:solidFill>
          <a:latin typeface="Franklin Gothic Demi" pitchFamily="34" charset="0"/>
        </a:defRPr>
      </a:lvl5pPr>
      <a:lvl6pPr marL="457200" algn="r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rgbClr val="FFFFCC"/>
          </a:solidFill>
          <a:latin typeface="SolexBlackLiningItalic" pitchFamily="2" charset="0"/>
        </a:defRPr>
      </a:lvl6pPr>
      <a:lvl7pPr marL="914400" algn="r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rgbClr val="FFFFCC"/>
          </a:solidFill>
          <a:latin typeface="SolexBlackLiningItalic" pitchFamily="2" charset="0"/>
        </a:defRPr>
      </a:lvl7pPr>
      <a:lvl8pPr marL="1371600" algn="r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rgbClr val="FFFFCC"/>
          </a:solidFill>
          <a:latin typeface="SolexBlackLiningItalic" pitchFamily="2" charset="0"/>
        </a:defRPr>
      </a:lvl8pPr>
      <a:lvl9pPr marL="1828800" algn="r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rgbClr val="FFFFCC"/>
          </a:solidFill>
          <a:latin typeface="SolexBlackLiningItalic" pitchFamily="2" charset="0"/>
        </a:defRPr>
      </a:lvl9pPr>
    </p:titleStyle>
    <p:bodyStyle>
      <a:lvl1pPr marL="342900" indent="-342900" algn="l" rtl="0" eaLnBrk="1" fontAlgn="base" hangingPunct="1">
        <a:lnSpc>
          <a:spcPct val="90000"/>
        </a:lnSpc>
        <a:spcBef>
          <a:spcPct val="75000"/>
        </a:spcBef>
        <a:spcAft>
          <a:spcPct val="0"/>
        </a:spcAft>
        <a:defRPr sz="2800">
          <a:solidFill>
            <a:srgbClr val="083763"/>
          </a:solidFill>
          <a:latin typeface="Franklin Gothic Medium" pitchFamily="34" charset="0"/>
          <a:ea typeface="+mn-ea"/>
          <a:cs typeface="+mn-cs"/>
        </a:defRPr>
      </a:lvl1pPr>
      <a:lvl2pPr marL="514350" indent="-285750" algn="l" rtl="0" eaLnBrk="1" fontAlgn="base" hangingPunct="1">
        <a:spcBef>
          <a:spcPct val="5000"/>
        </a:spcBef>
        <a:spcAft>
          <a:spcPct val="0"/>
        </a:spcAft>
        <a:buBlip>
          <a:blip r:embed="rId10"/>
        </a:buBlip>
        <a:defRPr sz="2000">
          <a:solidFill>
            <a:srgbClr val="083763"/>
          </a:solidFill>
          <a:latin typeface="Franklin Gothic Medium Cond" pitchFamily="34" charset="0"/>
        </a:defRPr>
      </a:lvl2pPr>
      <a:lvl3pPr marL="914400" indent="-228600" algn="l" rtl="0" eaLnBrk="1" fontAlgn="base" hangingPunct="1">
        <a:spcBef>
          <a:spcPct val="5000"/>
        </a:spcBef>
        <a:spcAft>
          <a:spcPct val="0"/>
        </a:spcAft>
        <a:buBlip>
          <a:blip r:embed="rId11"/>
        </a:buBlip>
        <a:defRPr>
          <a:solidFill>
            <a:srgbClr val="083763"/>
          </a:solidFill>
          <a:latin typeface="Franklin Gothic Medium Cond" pitchFamily="34" charset="0"/>
        </a:defRPr>
      </a:lvl3pPr>
      <a:lvl4pPr marL="1257300" indent="-228600" algn="l" rtl="0" eaLnBrk="1" fontAlgn="base" hangingPunct="1">
        <a:spcBef>
          <a:spcPct val="5000"/>
        </a:spcBef>
        <a:spcAft>
          <a:spcPct val="0"/>
        </a:spcAft>
        <a:buBlip>
          <a:blip r:embed="rId12"/>
        </a:buBlip>
        <a:defRPr sz="1600">
          <a:solidFill>
            <a:srgbClr val="083763"/>
          </a:solidFill>
          <a:latin typeface="Franklin Gothic Medium Cond" pitchFamily="34" charset="0"/>
        </a:defRPr>
      </a:lvl4pPr>
      <a:lvl5pPr marL="1600200" indent="-228600" algn="l" rtl="0" eaLnBrk="1" fontAlgn="base" hangingPunct="1">
        <a:spcBef>
          <a:spcPct val="5000"/>
        </a:spcBef>
        <a:spcAft>
          <a:spcPct val="0"/>
        </a:spcAft>
        <a:buChar char="»"/>
        <a:defRPr sz="1600">
          <a:solidFill>
            <a:schemeClr val="accent2"/>
          </a:solidFill>
          <a:latin typeface="Franklin Gothic Medium Cond" pitchFamily="34" charset="0"/>
        </a:defRPr>
      </a:lvl5pPr>
      <a:lvl6pPr marL="2057400" indent="-228600" algn="l" rtl="0" eaLnBrk="1" fontAlgn="base" hangingPunct="1">
        <a:spcBef>
          <a:spcPct val="5000"/>
        </a:spcBef>
        <a:spcAft>
          <a:spcPct val="0"/>
        </a:spcAft>
        <a:buChar char="»"/>
        <a:defRPr>
          <a:solidFill>
            <a:schemeClr val="accent2"/>
          </a:solidFill>
          <a:latin typeface="SolexRegularLining" pitchFamily="2" charset="0"/>
        </a:defRPr>
      </a:lvl6pPr>
      <a:lvl7pPr marL="2514600" indent="-228600" algn="l" rtl="0" eaLnBrk="1" fontAlgn="base" hangingPunct="1">
        <a:spcBef>
          <a:spcPct val="5000"/>
        </a:spcBef>
        <a:spcAft>
          <a:spcPct val="0"/>
        </a:spcAft>
        <a:buChar char="»"/>
        <a:defRPr>
          <a:solidFill>
            <a:schemeClr val="accent2"/>
          </a:solidFill>
          <a:latin typeface="SolexRegularLining" pitchFamily="2" charset="0"/>
        </a:defRPr>
      </a:lvl7pPr>
      <a:lvl8pPr marL="2971800" indent="-228600" algn="l" rtl="0" eaLnBrk="1" fontAlgn="base" hangingPunct="1">
        <a:spcBef>
          <a:spcPct val="5000"/>
        </a:spcBef>
        <a:spcAft>
          <a:spcPct val="0"/>
        </a:spcAft>
        <a:buChar char="»"/>
        <a:defRPr>
          <a:solidFill>
            <a:schemeClr val="accent2"/>
          </a:solidFill>
          <a:latin typeface="SolexRegularLining" pitchFamily="2" charset="0"/>
        </a:defRPr>
      </a:lvl8pPr>
      <a:lvl9pPr marL="3429000" indent="-228600" algn="l" rtl="0" eaLnBrk="1" fontAlgn="base" hangingPunct="1">
        <a:spcBef>
          <a:spcPct val="5000"/>
        </a:spcBef>
        <a:spcAft>
          <a:spcPct val="0"/>
        </a:spcAft>
        <a:buChar char="»"/>
        <a:defRPr>
          <a:solidFill>
            <a:schemeClr val="accent2"/>
          </a:solidFill>
          <a:latin typeface="SolexRegularLining" pitchFamily="2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1371600"/>
            <a:ext cx="9144000" cy="51816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000">
              <a:solidFill>
                <a:prstClr val="white"/>
              </a:solidFill>
            </a:endParaRPr>
          </a:p>
        </p:txBody>
      </p:sp>
      <p:sp>
        <p:nvSpPr>
          <p:cNvPr id="1027" name="Rectangle 9"/>
          <p:cNvSpPr>
            <a:spLocks noChangeArrowheads="1"/>
          </p:cNvSpPr>
          <p:nvPr/>
        </p:nvSpPr>
        <p:spPr bwMode="auto">
          <a:xfrm>
            <a:off x="0" y="1371600"/>
            <a:ext cx="9144000" cy="1524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sx="102000" sy="102000" algn="ctr" rotWithShape="0">
                    <a:srgbClr val="000000">
                      <a:alpha val="39998"/>
                    </a:srgbClr>
                  </a:outerShdw>
                </a:effectLst>
              </a14:hiddenEffects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US" altLang="en-US" sz="2000" smtClean="0">
              <a:solidFill>
                <a:srgbClr val="FFFFFF"/>
              </a:solidFill>
              <a:latin typeface="Franklin Gothic Book" pitchFamily="34" charset="0"/>
            </a:endParaRPr>
          </a:p>
        </p:txBody>
      </p:sp>
      <p:sp>
        <p:nvSpPr>
          <p:cNvPr id="102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524000" y="0"/>
            <a:ext cx="7620000" cy="1371600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18288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04800" y="1676400"/>
            <a:ext cx="8534400" cy="487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</p:txBody>
      </p:sp>
      <p:sp>
        <p:nvSpPr>
          <p:cNvPr id="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10400" y="6553200"/>
            <a:ext cx="21336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FFFFCC"/>
                </a:solidFill>
                <a:latin typeface="Franklin Gothic Medium Cond" pitchFamily="34" charset="0"/>
                <a:ea typeface="+mn-ea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550E915-9431-4B8D-B9AD-8EBAD873FA85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/>
          </a:p>
        </p:txBody>
      </p:sp>
      <p:pic>
        <p:nvPicPr>
          <p:cNvPr id="1031" name="Picture 7" descr="Dept of Commerce Seal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475" y="6588125"/>
            <a:ext cx="236538" cy="234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2" name="Picture 8" descr="NOAA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6075" y="6591300"/>
            <a:ext cx="2286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33" name="Rectangle 13"/>
          <p:cNvSpPr>
            <a:spLocks noChangeArrowheads="1"/>
          </p:cNvSpPr>
          <p:nvPr/>
        </p:nvSpPr>
        <p:spPr bwMode="auto">
          <a:xfrm>
            <a:off x="533400" y="6589713"/>
            <a:ext cx="2012950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en-US" sz="1000" b="1" smtClean="0">
                <a:solidFill>
                  <a:srgbClr val="FFFFCC"/>
                </a:solidFill>
              </a:rPr>
              <a:t>National Weather Service	</a:t>
            </a:r>
          </a:p>
        </p:txBody>
      </p:sp>
      <p:pic>
        <p:nvPicPr>
          <p:cNvPr id="1034" name="Picture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82588" y="-88900"/>
            <a:ext cx="2333626" cy="175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3025589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87" r:id="rId1"/>
  </p:sldLayoutIdLst>
  <p:timing>
    <p:tnLst>
      <p:par>
        <p:cTn xmlns:p14="http://schemas.microsoft.com/office/powerpoint/2010/main" id="1" dur="indefinite" restart="never" nodeType="tmRoot"/>
      </p:par>
    </p:tnLst>
  </p:timing>
  <p:hf hdr="0" dt="0"/>
  <p:txStyles>
    <p:titleStyle>
      <a:lvl1pPr algn="r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rgbClr val="FFFFCC"/>
          </a:solidFill>
          <a:latin typeface="Franklin Gothic Demi" pitchFamily="34" charset="0"/>
          <a:ea typeface="+mj-ea"/>
          <a:cs typeface="+mj-cs"/>
        </a:defRPr>
      </a:lvl1pPr>
      <a:lvl2pPr algn="r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rgbClr val="FFFFCC"/>
          </a:solidFill>
          <a:latin typeface="Franklin Gothic Demi" pitchFamily="34" charset="0"/>
        </a:defRPr>
      </a:lvl2pPr>
      <a:lvl3pPr algn="r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rgbClr val="FFFFCC"/>
          </a:solidFill>
          <a:latin typeface="Franklin Gothic Demi" pitchFamily="34" charset="0"/>
        </a:defRPr>
      </a:lvl3pPr>
      <a:lvl4pPr algn="r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rgbClr val="FFFFCC"/>
          </a:solidFill>
          <a:latin typeface="Franklin Gothic Demi" pitchFamily="34" charset="0"/>
        </a:defRPr>
      </a:lvl4pPr>
      <a:lvl5pPr algn="r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rgbClr val="FFFFCC"/>
          </a:solidFill>
          <a:latin typeface="Franklin Gothic Demi" pitchFamily="34" charset="0"/>
        </a:defRPr>
      </a:lvl5pPr>
      <a:lvl6pPr marL="457200" algn="r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rgbClr val="FFFFCC"/>
          </a:solidFill>
          <a:latin typeface="SolexBlackLiningItalic" pitchFamily="2" charset="0"/>
        </a:defRPr>
      </a:lvl6pPr>
      <a:lvl7pPr marL="914400" algn="r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rgbClr val="FFFFCC"/>
          </a:solidFill>
          <a:latin typeface="SolexBlackLiningItalic" pitchFamily="2" charset="0"/>
        </a:defRPr>
      </a:lvl7pPr>
      <a:lvl8pPr marL="1371600" algn="r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rgbClr val="FFFFCC"/>
          </a:solidFill>
          <a:latin typeface="SolexBlackLiningItalic" pitchFamily="2" charset="0"/>
        </a:defRPr>
      </a:lvl8pPr>
      <a:lvl9pPr marL="1828800" algn="r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rgbClr val="FFFFCC"/>
          </a:solidFill>
          <a:latin typeface="SolexBlackLiningItalic" pitchFamily="2" charset="0"/>
        </a:defRPr>
      </a:lvl9pPr>
    </p:titleStyle>
    <p:bodyStyle>
      <a:lvl1pPr marL="342900" indent="-342900" algn="l" rtl="0" eaLnBrk="1" fontAlgn="base" hangingPunct="1">
        <a:lnSpc>
          <a:spcPct val="90000"/>
        </a:lnSpc>
        <a:spcBef>
          <a:spcPct val="75000"/>
        </a:spcBef>
        <a:spcAft>
          <a:spcPct val="0"/>
        </a:spcAft>
        <a:defRPr sz="2800">
          <a:solidFill>
            <a:srgbClr val="083763"/>
          </a:solidFill>
          <a:latin typeface="Franklin Gothic Medium" pitchFamily="34" charset="0"/>
          <a:ea typeface="+mn-ea"/>
          <a:cs typeface="+mn-cs"/>
        </a:defRPr>
      </a:lvl1pPr>
      <a:lvl2pPr marL="514350" indent="-285750" algn="l" rtl="0" eaLnBrk="1" fontAlgn="base" hangingPunct="1">
        <a:spcBef>
          <a:spcPct val="5000"/>
        </a:spcBef>
        <a:spcAft>
          <a:spcPct val="0"/>
        </a:spcAft>
        <a:buBlip>
          <a:blip r:embed="rId6"/>
        </a:buBlip>
        <a:defRPr sz="2000">
          <a:solidFill>
            <a:srgbClr val="083763"/>
          </a:solidFill>
          <a:latin typeface="Franklin Gothic Medium Cond" pitchFamily="34" charset="0"/>
        </a:defRPr>
      </a:lvl2pPr>
      <a:lvl3pPr marL="914400" indent="-228600" algn="l" rtl="0" eaLnBrk="1" fontAlgn="base" hangingPunct="1">
        <a:spcBef>
          <a:spcPct val="5000"/>
        </a:spcBef>
        <a:spcAft>
          <a:spcPct val="0"/>
        </a:spcAft>
        <a:buBlip>
          <a:blip r:embed="rId7"/>
        </a:buBlip>
        <a:defRPr>
          <a:solidFill>
            <a:srgbClr val="083763"/>
          </a:solidFill>
          <a:latin typeface="Franklin Gothic Medium Cond" pitchFamily="34" charset="0"/>
        </a:defRPr>
      </a:lvl3pPr>
      <a:lvl4pPr marL="1257300" indent="-228600" algn="l" rtl="0" eaLnBrk="1" fontAlgn="base" hangingPunct="1">
        <a:spcBef>
          <a:spcPct val="5000"/>
        </a:spcBef>
        <a:spcAft>
          <a:spcPct val="0"/>
        </a:spcAft>
        <a:buBlip>
          <a:blip r:embed="rId8"/>
        </a:buBlip>
        <a:defRPr sz="1600">
          <a:solidFill>
            <a:srgbClr val="083763"/>
          </a:solidFill>
          <a:latin typeface="Franklin Gothic Medium Cond" pitchFamily="34" charset="0"/>
        </a:defRPr>
      </a:lvl4pPr>
      <a:lvl5pPr marL="1600200" indent="-228600" algn="l" rtl="0" eaLnBrk="1" fontAlgn="base" hangingPunct="1">
        <a:spcBef>
          <a:spcPct val="5000"/>
        </a:spcBef>
        <a:spcAft>
          <a:spcPct val="0"/>
        </a:spcAft>
        <a:buChar char="»"/>
        <a:defRPr sz="1600">
          <a:solidFill>
            <a:schemeClr val="accent2"/>
          </a:solidFill>
          <a:latin typeface="Franklin Gothic Medium Cond" pitchFamily="34" charset="0"/>
        </a:defRPr>
      </a:lvl5pPr>
      <a:lvl6pPr marL="2057400" indent="-228600" algn="l" rtl="0" eaLnBrk="1" fontAlgn="base" hangingPunct="1">
        <a:spcBef>
          <a:spcPct val="5000"/>
        </a:spcBef>
        <a:spcAft>
          <a:spcPct val="0"/>
        </a:spcAft>
        <a:buChar char="»"/>
        <a:defRPr>
          <a:solidFill>
            <a:schemeClr val="accent2"/>
          </a:solidFill>
          <a:latin typeface="SolexRegularLining" pitchFamily="2" charset="0"/>
        </a:defRPr>
      </a:lvl6pPr>
      <a:lvl7pPr marL="2514600" indent="-228600" algn="l" rtl="0" eaLnBrk="1" fontAlgn="base" hangingPunct="1">
        <a:spcBef>
          <a:spcPct val="5000"/>
        </a:spcBef>
        <a:spcAft>
          <a:spcPct val="0"/>
        </a:spcAft>
        <a:buChar char="»"/>
        <a:defRPr>
          <a:solidFill>
            <a:schemeClr val="accent2"/>
          </a:solidFill>
          <a:latin typeface="SolexRegularLining" pitchFamily="2" charset="0"/>
        </a:defRPr>
      </a:lvl7pPr>
      <a:lvl8pPr marL="2971800" indent="-228600" algn="l" rtl="0" eaLnBrk="1" fontAlgn="base" hangingPunct="1">
        <a:spcBef>
          <a:spcPct val="5000"/>
        </a:spcBef>
        <a:spcAft>
          <a:spcPct val="0"/>
        </a:spcAft>
        <a:buChar char="»"/>
        <a:defRPr>
          <a:solidFill>
            <a:schemeClr val="accent2"/>
          </a:solidFill>
          <a:latin typeface="SolexRegularLining" pitchFamily="2" charset="0"/>
        </a:defRPr>
      </a:lvl8pPr>
      <a:lvl9pPr marL="3429000" indent="-228600" algn="l" rtl="0" eaLnBrk="1" fontAlgn="base" hangingPunct="1">
        <a:spcBef>
          <a:spcPct val="5000"/>
        </a:spcBef>
        <a:spcAft>
          <a:spcPct val="0"/>
        </a:spcAft>
        <a:buChar char="»"/>
        <a:defRPr>
          <a:solidFill>
            <a:schemeClr val="accent2"/>
          </a:solidFill>
          <a:latin typeface="SolexRegularLining" pitchFamily="2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1371600"/>
            <a:ext cx="9144000" cy="51816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000">
              <a:solidFill>
                <a:prstClr val="white"/>
              </a:solidFill>
            </a:endParaRPr>
          </a:p>
        </p:txBody>
      </p:sp>
      <p:sp>
        <p:nvSpPr>
          <p:cNvPr id="1027" name="Rectangle 9"/>
          <p:cNvSpPr>
            <a:spLocks noChangeArrowheads="1"/>
          </p:cNvSpPr>
          <p:nvPr/>
        </p:nvSpPr>
        <p:spPr bwMode="auto">
          <a:xfrm>
            <a:off x="0" y="1371600"/>
            <a:ext cx="9144000" cy="1524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sx="102000" sy="102000" algn="ctr" rotWithShape="0">
                    <a:srgbClr val="000000">
                      <a:alpha val="39998"/>
                    </a:srgbClr>
                  </a:outerShdw>
                </a:effectLst>
              </a14:hiddenEffects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US" altLang="en-US" sz="2000" smtClean="0">
              <a:solidFill>
                <a:srgbClr val="FFFFFF"/>
              </a:solidFill>
              <a:latin typeface="Franklin Gothic Book" pitchFamily="34" charset="0"/>
            </a:endParaRPr>
          </a:p>
        </p:txBody>
      </p:sp>
      <p:sp>
        <p:nvSpPr>
          <p:cNvPr id="102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524000" y="0"/>
            <a:ext cx="7620000" cy="1371600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18288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04800" y="1676400"/>
            <a:ext cx="8534400" cy="487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</p:txBody>
      </p:sp>
      <p:sp>
        <p:nvSpPr>
          <p:cNvPr id="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10400" y="6553200"/>
            <a:ext cx="21336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FFFFCC"/>
                </a:solidFill>
                <a:latin typeface="Franklin Gothic Medium Cond" pitchFamily="34" charset="0"/>
                <a:ea typeface="+mn-ea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550E915-9431-4B8D-B9AD-8EBAD873FA85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/>
          </a:p>
        </p:txBody>
      </p:sp>
      <p:pic>
        <p:nvPicPr>
          <p:cNvPr id="1031" name="Picture 7" descr="Dept of Commerce Seal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475" y="6588125"/>
            <a:ext cx="236538" cy="234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2" name="Picture 8" descr="NOAA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6075" y="6591300"/>
            <a:ext cx="2286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33" name="Rectangle 13"/>
          <p:cNvSpPr>
            <a:spLocks noChangeArrowheads="1"/>
          </p:cNvSpPr>
          <p:nvPr/>
        </p:nvSpPr>
        <p:spPr bwMode="auto">
          <a:xfrm>
            <a:off x="533400" y="6589713"/>
            <a:ext cx="2012950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en-US" sz="1000" b="1" smtClean="0">
                <a:solidFill>
                  <a:srgbClr val="FFFFCC"/>
                </a:solidFill>
              </a:rPr>
              <a:t>National Weather Service	</a:t>
            </a:r>
          </a:p>
        </p:txBody>
      </p:sp>
      <p:pic>
        <p:nvPicPr>
          <p:cNvPr id="1034" name="Picture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82588" y="-88900"/>
            <a:ext cx="2333626" cy="175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1027316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89" r:id="rId1"/>
  </p:sldLayoutIdLst>
  <p:timing>
    <p:tnLst>
      <p:par>
        <p:cTn xmlns:p14="http://schemas.microsoft.com/office/powerpoint/2010/main" id="1" dur="indefinite" restart="never" nodeType="tmRoot"/>
      </p:par>
    </p:tnLst>
  </p:timing>
  <p:hf hdr="0" dt="0"/>
  <p:txStyles>
    <p:titleStyle>
      <a:lvl1pPr algn="r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rgbClr val="FFFFCC"/>
          </a:solidFill>
          <a:latin typeface="Franklin Gothic Demi" pitchFamily="34" charset="0"/>
          <a:ea typeface="+mj-ea"/>
          <a:cs typeface="+mj-cs"/>
        </a:defRPr>
      </a:lvl1pPr>
      <a:lvl2pPr algn="r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rgbClr val="FFFFCC"/>
          </a:solidFill>
          <a:latin typeface="Franklin Gothic Demi" pitchFamily="34" charset="0"/>
        </a:defRPr>
      </a:lvl2pPr>
      <a:lvl3pPr algn="r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rgbClr val="FFFFCC"/>
          </a:solidFill>
          <a:latin typeface="Franklin Gothic Demi" pitchFamily="34" charset="0"/>
        </a:defRPr>
      </a:lvl3pPr>
      <a:lvl4pPr algn="r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rgbClr val="FFFFCC"/>
          </a:solidFill>
          <a:latin typeface="Franklin Gothic Demi" pitchFamily="34" charset="0"/>
        </a:defRPr>
      </a:lvl4pPr>
      <a:lvl5pPr algn="r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rgbClr val="FFFFCC"/>
          </a:solidFill>
          <a:latin typeface="Franklin Gothic Demi" pitchFamily="34" charset="0"/>
        </a:defRPr>
      </a:lvl5pPr>
      <a:lvl6pPr marL="457200" algn="r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rgbClr val="FFFFCC"/>
          </a:solidFill>
          <a:latin typeface="SolexBlackLiningItalic" pitchFamily="2" charset="0"/>
        </a:defRPr>
      </a:lvl6pPr>
      <a:lvl7pPr marL="914400" algn="r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rgbClr val="FFFFCC"/>
          </a:solidFill>
          <a:latin typeface="SolexBlackLiningItalic" pitchFamily="2" charset="0"/>
        </a:defRPr>
      </a:lvl7pPr>
      <a:lvl8pPr marL="1371600" algn="r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rgbClr val="FFFFCC"/>
          </a:solidFill>
          <a:latin typeface="SolexBlackLiningItalic" pitchFamily="2" charset="0"/>
        </a:defRPr>
      </a:lvl8pPr>
      <a:lvl9pPr marL="1828800" algn="r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rgbClr val="FFFFCC"/>
          </a:solidFill>
          <a:latin typeface="SolexBlackLiningItalic" pitchFamily="2" charset="0"/>
        </a:defRPr>
      </a:lvl9pPr>
    </p:titleStyle>
    <p:bodyStyle>
      <a:lvl1pPr marL="342900" indent="-342900" algn="l" rtl="0" eaLnBrk="1" fontAlgn="base" hangingPunct="1">
        <a:lnSpc>
          <a:spcPct val="90000"/>
        </a:lnSpc>
        <a:spcBef>
          <a:spcPct val="75000"/>
        </a:spcBef>
        <a:spcAft>
          <a:spcPct val="0"/>
        </a:spcAft>
        <a:defRPr sz="2800">
          <a:solidFill>
            <a:srgbClr val="083763"/>
          </a:solidFill>
          <a:latin typeface="Franklin Gothic Medium" pitchFamily="34" charset="0"/>
          <a:ea typeface="+mn-ea"/>
          <a:cs typeface="+mn-cs"/>
        </a:defRPr>
      </a:lvl1pPr>
      <a:lvl2pPr marL="514350" indent="-285750" algn="l" rtl="0" eaLnBrk="1" fontAlgn="base" hangingPunct="1">
        <a:spcBef>
          <a:spcPct val="5000"/>
        </a:spcBef>
        <a:spcAft>
          <a:spcPct val="0"/>
        </a:spcAft>
        <a:buBlip>
          <a:blip r:embed="rId6"/>
        </a:buBlip>
        <a:defRPr sz="2000">
          <a:solidFill>
            <a:srgbClr val="083763"/>
          </a:solidFill>
          <a:latin typeface="Franklin Gothic Medium Cond" pitchFamily="34" charset="0"/>
        </a:defRPr>
      </a:lvl2pPr>
      <a:lvl3pPr marL="914400" indent="-228600" algn="l" rtl="0" eaLnBrk="1" fontAlgn="base" hangingPunct="1">
        <a:spcBef>
          <a:spcPct val="5000"/>
        </a:spcBef>
        <a:spcAft>
          <a:spcPct val="0"/>
        </a:spcAft>
        <a:buBlip>
          <a:blip r:embed="rId7"/>
        </a:buBlip>
        <a:defRPr>
          <a:solidFill>
            <a:srgbClr val="083763"/>
          </a:solidFill>
          <a:latin typeface="Franklin Gothic Medium Cond" pitchFamily="34" charset="0"/>
        </a:defRPr>
      </a:lvl3pPr>
      <a:lvl4pPr marL="1257300" indent="-228600" algn="l" rtl="0" eaLnBrk="1" fontAlgn="base" hangingPunct="1">
        <a:spcBef>
          <a:spcPct val="5000"/>
        </a:spcBef>
        <a:spcAft>
          <a:spcPct val="0"/>
        </a:spcAft>
        <a:buBlip>
          <a:blip r:embed="rId8"/>
        </a:buBlip>
        <a:defRPr sz="1600">
          <a:solidFill>
            <a:srgbClr val="083763"/>
          </a:solidFill>
          <a:latin typeface="Franklin Gothic Medium Cond" pitchFamily="34" charset="0"/>
        </a:defRPr>
      </a:lvl4pPr>
      <a:lvl5pPr marL="1600200" indent="-228600" algn="l" rtl="0" eaLnBrk="1" fontAlgn="base" hangingPunct="1">
        <a:spcBef>
          <a:spcPct val="5000"/>
        </a:spcBef>
        <a:spcAft>
          <a:spcPct val="0"/>
        </a:spcAft>
        <a:buChar char="»"/>
        <a:defRPr sz="1600">
          <a:solidFill>
            <a:schemeClr val="accent2"/>
          </a:solidFill>
          <a:latin typeface="Franklin Gothic Medium Cond" pitchFamily="34" charset="0"/>
        </a:defRPr>
      </a:lvl5pPr>
      <a:lvl6pPr marL="2057400" indent="-228600" algn="l" rtl="0" eaLnBrk="1" fontAlgn="base" hangingPunct="1">
        <a:spcBef>
          <a:spcPct val="5000"/>
        </a:spcBef>
        <a:spcAft>
          <a:spcPct val="0"/>
        </a:spcAft>
        <a:buChar char="»"/>
        <a:defRPr>
          <a:solidFill>
            <a:schemeClr val="accent2"/>
          </a:solidFill>
          <a:latin typeface="SolexRegularLining" pitchFamily="2" charset="0"/>
        </a:defRPr>
      </a:lvl6pPr>
      <a:lvl7pPr marL="2514600" indent="-228600" algn="l" rtl="0" eaLnBrk="1" fontAlgn="base" hangingPunct="1">
        <a:spcBef>
          <a:spcPct val="5000"/>
        </a:spcBef>
        <a:spcAft>
          <a:spcPct val="0"/>
        </a:spcAft>
        <a:buChar char="»"/>
        <a:defRPr>
          <a:solidFill>
            <a:schemeClr val="accent2"/>
          </a:solidFill>
          <a:latin typeface="SolexRegularLining" pitchFamily="2" charset="0"/>
        </a:defRPr>
      </a:lvl7pPr>
      <a:lvl8pPr marL="2971800" indent="-228600" algn="l" rtl="0" eaLnBrk="1" fontAlgn="base" hangingPunct="1">
        <a:spcBef>
          <a:spcPct val="5000"/>
        </a:spcBef>
        <a:spcAft>
          <a:spcPct val="0"/>
        </a:spcAft>
        <a:buChar char="»"/>
        <a:defRPr>
          <a:solidFill>
            <a:schemeClr val="accent2"/>
          </a:solidFill>
          <a:latin typeface="SolexRegularLining" pitchFamily="2" charset="0"/>
        </a:defRPr>
      </a:lvl8pPr>
      <a:lvl9pPr marL="3429000" indent="-228600" algn="l" rtl="0" eaLnBrk="1" fontAlgn="base" hangingPunct="1">
        <a:spcBef>
          <a:spcPct val="5000"/>
        </a:spcBef>
        <a:spcAft>
          <a:spcPct val="0"/>
        </a:spcAft>
        <a:buChar char="»"/>
        <a:defRPr>
          <a:solidFill>
            <a:schemeClr val="accent2"/>
          </a:solidFill>
          <a:latin typeface="SolexRegularLining" pitchFamily="2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Oval 18"/>
          <p:cNvSpPr>
            <a:spLocks noChangeArrowheads="1"/>
          </p:cNvSpPr>
          <p:nvPr/>
        </p:nvSpPr>
        <p:spPr bwMode="auto">
          <a:xfrm>
            <a:off x="228600" y="6457950"/>
            <a:ext cx="8682038" cy="320675"/>
          </a:xfrm>
          <a:prstGeom prst="rect">
            <a:avLst/>
          </a:prstGeom>
          <a:solidFill>
            <a:srgbClr val="215A9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US" altLang="en-US" dirty="0" smtClean="0">
              <a:solidFill>
                <a:srgbClr val="000000"/>
              </a:solidFill>
            </a:endParaRP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371600"/>
            <a:ext cx="8229600" cy="4908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2052" name="Rectangle 7"/>
          <p:cNvSpPr>
            <a:spLocks noChangeArrowheads="1"/>
          </p:cNvSpPr>
          <p:nvPr/>
        </p:nvSpPr>
        <p:spPr bwMode="auto">
          <a:xfrm>
            <a:off x="228600" y="76200"/>
            <a:ext cx="8686800" cy="347663"/>
          </a:xfrm>
          <a:prstGeom prst="rect">
            <a:avLst/>
          </a:prstGeom>
          <a:solidFill>
            <a:srgbClr val="6C9BC6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91440" bIns="91440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en-US" sz="1200" dirty="0" smtClean="0">
                <a:solidFill>
                  <a:srgbClr val="003366"/>
                </a:solidFill>
                <a:latin typeface="Trebuchet MS" pitchFamily="34" charset="0"/>
              </a:rPr>
              <a:t>N A T I O N A L   O C E A N I C   A N D   A T M O S P H E R I C   A D M I N I S T R A T I O N</a:t>
            </a:r>
          </a:p>
        </p:txBody>
      </p:sp>
      <p:sp>
        <p:nvSpPr>
          <p:cNvPr id="1028" name="Text Box 9"/>
          <p:cNvSpPr txBox="1">
            <a:spLocks noChangeArrowheads="1"/>
          </p:cNvSpPr>
          <p:nvPr/>
        </p:nvSpPr>
        <p:spPr bwMode="auto">
          <a:xfrm>
            <a:off x="533400" y="457200"/>
            <a:ext cx="8077200" cy="609600"/>
          </a:xfrm>
          <a:prstGeom prst="rect">
            <a:avLst/>
          </a:prstGeom>
          <a:solidFill>
            <a:srgbClr val="215A9F"/>
          </a:solidFill>
          <a:ln>
            <a:noFill/>
          </a:ln>
          <a:extLst/>
        </p:spPr>
        <p:txBody>
          <a:bodyPr lIns="36576" tIns="73152" rIns="36576" bIns="36576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grpSp>
        <p:nvGrpSpPr>
          <p:cNvPr id="2054" name="Group 16"/>
          <p:cNvGrpSpPr>
            <a:grpSpLocks noChangeAspect="1"/>
          </p:cNvGrpSpPr>
          <p:nvPr/>
        </p:nvGrpSpPr>
        <p:grpSpPr bwMode="auto">
          <a:xfrm>
            <a:off x="8077200" y="0"/>
            <a:ext cx="1066800" cy="1066800"/>
            <a:chOff x="72" y="84"/>
            <a:chExt cx="828" cy="828"/>
          </a:xfrm>
        </p:grpSpPr>
        <p:sp>
          <p:nvSpPr>
            <p:cNvPr id="2064" name="Oval 10"/>
            <p:cNvSpPr>
              <a:spLocks noChangeAspect="1" noChangeArrowheads="1"/>
            </p:cNvSpPr>
            <p:nvPr userDrawn="1"/>
          </p:nvSpPr>
          <p:spPr bwMode="auto">
            <a:xfrm>
              <a:off x="72" y="84"/>
              <a:ext cx="828" cy="828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in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36576" tIns="36576" rIns="36576" bIns="36576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altLang="en-US" dirty="0" smtClean="0">
                <a:solidFill>
                  <a:srgbClr val="000000"/>
                </a:solidFill>
              </a:endParaRPr>
            </a:p>
          </p:txBody>
        </p:sp>
        <p:pic>
          <p:nvPicPr>
            <p:cNvPr id="2065" name="Picture 11" descr="NOAA seal 2"/>
            <p:cNvPicPr>
              <a:picLocks noChangeAspect="1" noChangeArrowheads="1"/>
            </p:cNvPicPr>
            <p:nvPr userDrawn="1"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" y="84"/>
              <a:ext cx="828" cy="8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in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2055" name="Group 17"/>
          <p:cNvGrpSpPr>
            <a:grpSpLocks noChangeAspect="1"/>
          </p:cNvGrpSpPr>
          <p:nvPr/>
        </p:nvGrpSpPr>
        <p:grpSpPr bwMode="auto">
          <a:xfrm>
            <a:off x="0" y="0"/>
            <a:ext cx="1066800" cy="1066800"/>
            <a:chOff x="5184" y="3736"/>
            <a:chExt cx="528" cy="536"/>
          </a:xfrm>
        </p:grpSpPr>
        <p:sp>
          <p:nvSpPr>
            <p:cNvPr id="2062" name="Oval 15"/>
            <p:cNvSpPr>
              <a:spLocks noChangeArrowheads="1"/>
            </p:cNvSpPr>
            <p:nvPr userDrawn="1"/>
          </p:nvSpPr>
          <p:spPr bwMode="auto">
            <a:xfrm>
              <a:off x="5184" y="3736"/>
              <a:ext cx="528" cy="536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altLang="en-US" dirty="0" smtClean="0">
                <a:solidFill>
                  <a:srgbClr val="000000"/>
                </a:solidFill>
              </a:endParaRPr>
            </a:p>
          </p:txBody>
        </p:sp>
        <p:pic>
          <p:nvPicPr>
            <p:cNvPr id="2063" name="Picture 13"/>
            <p:cNvPicPr>
              <a:picLocks noChangeAspect="1" noChangeArrowheads="1"/>
            </p:cNvPicPr>
            <p:nvPr userDrawn="1"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90" y="3748"/>
              <a:ext cx="520" cy="5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05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371600" y="304800"/>
            <a:ext cx="6418263" cy="898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2057" name="Oval 18"/>
          <p:cNvSpPr>
            <a:spLocks noChangeArrowheads="1"/>
          </p:cNvSpPr>
          <p:nvPr/>
        </p:nvSpPr>
        <p:spPr bwMode="auto">
          <a:xfrm>
            <a:off x="76200" y="6461125"/>
            <a:ext cx="320675" cy="320675"/>
          </a:xfrm>
          <a:prstGeom prst="ellipse">
            <a:avLst/>
          </a:prstGeom>
          <a:solidFill>
            <a:srgbClr val="215A9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US" altLang="en-US" dirty="0" smtClean="0">
              <a:solidFill>
                <a:srgbClr val="000000"/>
              </a:solidFill>
            </a:endParaRPr>
          </a:p>
        </p:txBody>
      </p:sp>
      <p:sp>
        <p:nvSpPr>
          <p:cNvPr id="2058" name="Oval 19"/>
          <p:cNvSpPr>
            <a:spLocks noChangeArrowheads="1"/>
          </p:cNvSpPr>
          <p:nvPr/>
        </p:nvSpPr>
        <p:spPr bwMode="auto">
          <a:xfrm>
            <a:off x="8747125" y="6461125"/>
            <a:ext cx="320675" cy="320675"/>
          </a:xfrm>
          <a:prstGeom prst="ellipse">
            <a:avLst/>
          </a:prstGeom>
          <a:solidFill>
            <a:srgbClr val="215A9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US" altLang="en-US" dirty="0" smtClean="0">
              <a:solidFill>
                <a:srgbClr val="000000"/>
              </a:solidFill>
            </a:endParaRPr>
          </a:p>
        </p:txBody>
      </p:sp>
      <p:sp>
        <p:nvSpPr>
          <p:cNvPr id="19047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862763" y="6469063"/>
            <a:ext cx="1824037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000">
                <a:solidFill>
                  <a:srgbClr val="FFFFFF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BB067DE5-3039-4A55-83C7-F5B8A983B6D3}" type="slidenum">
              <a:rPr lang="en-US" altLang="en-US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altLang="en-US" dirty="0">
              <a:cs typeface="Arial" charset="0"/>
            </a:endParaRPr>
          </a:p>
        </p:txBody>
      </p:sp>
      <p:sp>
        <p:nvSpPr>
          <p:cNvPr id="18" name="Rectangle 4"/>
          <p:cNvSpPr txBox="1">
            <a:spLocks noChangeArrowheads="1"/>
          </p:cNvSpPr>
          <p:nvPr/>
        </p:nvSpPr>
        <p:spPr bwMode="auto">
          <a:xfrm>
            <a:off x="2420938" y="6457950"/>
            <a:ext cx="4494212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bg1"/>
                </a:solidFill>
                <a:latin typeface="Arial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dirty="0" smtClean="0">
                <a:solidFill>
                  <a:srgbClr val="FFFFFF"/>
                </a:solidFill>
              </a:rPr>
              <a:t>Administratively Confidential. Not for Distribution</a:t>
            </a: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21" name="Rectangle 4"/>
          <p:cNvSpPr txBox="1">
            <a:spLocks noChangeArrowheads="1"/>
          </p:cNvSpPr>
          <p:nvPr/>
        </p:nvSpPr>
        <p:spPr bwMode="auto">
          <a:xfrm>
            <a:off x="225425" y="6457950"/>
            <a:ext cx="20129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bg1"/>
                </a:solidFill>
                <a:latin typeface="Arial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US" dirty="0" smtClean="0">
                <a:solidFill>
                  <a:srgbClr val="FFFFFF"/>
                </a:solidFill>
              </a:rPr>
              <a:t>February 2014</a:t>
            </a:r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13606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1" r:id="rId1"/>
    <p:sldLayoutId id="2147483892" r:id="rId2"/>
    <p:sldLayoutId id="2147483893" r:id="rId3"/>
  </p:sldLayoutIdLst>
  <p:timing>
    <p:tnLst>
      <p:par>
        <p:cTn xmlns:p14="http://schemas.microsoft.com/office/powerpoint/2010/main" id="1" dur="indefinite" restart="never" nodeType="tmRoot"/>
      </p:par>
    </p:tnLst>
  </p:timing>
  <p:hf hdr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Arial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Arial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Arial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Arial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Arial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Arial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Arial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Arial" pitchFamily="34" charset="0"/>
        </a:defRPr>
      </a:lvl9pPr>
    </p:titleStyle>
    <p:bodyStyle>
      <a:lvl1pPr marL="342900" indent="-342900" algn="l" rtl="0" eaLnBrk="1" fontAlgn="base" hangingPunct="1">
        <a:spcBef>
          <a:spcPct val="0"/>
        </a:spcBef>
        <a:spcAft>
          <a:spcPct val="0"/>
        </a:spcAft>
        <a:buClr>
          <a:schemeClr val="tx2"/>
        </a:buClr>
        <a:buFont typeface="Wingdings" pitchFamily="2" charset="2"/>
        <a:buChar char="§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0"/>
        </a:spcBef>
        <a:spcAft>
          <a:spcPct val="0"/>
        </a:spcAft>
        <a:buClr>
          <a:schemeClr val="tx2"/>
        </a:buClr>
        <a:buChar char="–"/>
        <a:defRPr sz="20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0"/>
        </a:spcBef>
        <a:spcAft>
          <a:spcPct val="0"/>
        </a:spcAft>
        <a:buClr>
          <a:schemeClr val="tx2"/>
        </a:buClr>
        <a:buChar char="•"/>
        <a:defRPr sz="20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0"/>
        </a:spcBef>
        <a:spcAft>
          <a:spcPct val="0"/>
        </a:spcAft>
        <a:buClr>
          <a:schemeClr val="tx2"/>
        </a:buClr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0"/>
        </a:spcBef>
        <a:spcAft>
          <a:spcPct val="0"/>
        </a:spcAft>
        <a:buClr>
          <a:schemeClr val="tx2"/>
        </a:buClr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0"/>
        </a:spcBef>
        <a:spcAft>
          <a:spcPct val="0"/>
        </a:spcAft>
        <a:buClr>
          <a:schemeClr val="tx2"/>
        </a:buClr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0"/>
        </a:spcBef>
        <a:spcAft>
          <a:spcPct val="0"/>
        </a:spcAft>
        <a:buClr>
          <a:schemeClr val="tx2"/>
        </a:buClr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0"/>
        </a:spcBef>
        <a:spcAft>
          <a:spcPct val="0"/>
        </a:spcAft>
        <a:buClr>
          <a:schemeClr val="tx2"/>
        </a:buClr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0"/>
        </a:spcBef>
        <a:spcAft>
          <a:spcPct val="0"/>
        </a:spcAft>
        <a:buClr>
          <a:schemeClr val="tx2"/>
        </a:buClr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Oval 18"/>
          <p:cNvSpPr>
            <a:spLocks noChangeArrowheads="1"/>
          </p:cNvSpPr>
          <p:nvPr/>
        </p:nvSpPr>
        <p:spPr bwMode="auto">
          <a:xfrm>
            <a:off x="228600" y="6457950"/>
            <a:ext cx="8682038" cy="320675"/>
          </a:xfrm>
          <a:prstGeom prst="rect">
            <a:avLst/>
          </a:prstGeom>
          <a:solidFill>
            <a:srgbClr val="215A9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US" altLang="en-US" dirty="0" smtClean="0">
              <a:solidFill>
                <a:srgbClr val="000000"/>
              </a:solidFill>
            </a:endParaRP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371600"/>
            <a:ext cx="8229600" cy="4908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2052" name="Rectangle 7"/>
          <p:cNvSpPr>
            <a:spLocks noChangeArrowheads="1"/>
          </p:cNvSpPr>
          <p:nvPr/>
        </p:nvSpPr>
        <p:spPr bwMode="auto">
          <a:xfrm>
            <a:off x="228600" y="76200"/>
            <a:ext cx="8686800" cy="347663"/>
          </a:xfrm>
          <a:prstGeom prst="rect">
            <a:avLst/>
          </a:prstGeom>
          <a:solidFill>
            <a:srgbClr val="6C9BC6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91440" bIns="91440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en-US" sz="1200" dirty="0" smtClean="0">
                <a:solidFill>
                  <a:srgbClr val="003366"/>
                </a:solidFill>
                <a:latin typeface="Trebuchet MS" pitchFamily="34" charset="0"/>
              </a:rPr>
              <a:t>N A T I O N A L   O C E A N I C   A N D   A T M O S P H E R I C   A D M I N I S T R A T I O N</a:t>
            </a:r>
          </a:p>
        </p:txBody>
      </p:sp>
      <p:sp>
        <p:nvSpPr>
          <p:cNvPr id="1028" name="Text Box 9"/>
          <p:cNvSpPr txBox="1">
            <a:spLocks noChangeArrowheads="1"/>
          </p:cNvSpPr>
          <p:nvPr/>
        </p:nvSpPr>
        <p:spPr bwMode="auto">
          <a:xfrm>
            <a:off x="533400" y="457200"/>
            <a:ext cx="8077200" cy="609600"/>
          </a:xfrm>
          <a:prstGeom prst="rect">
            <a:avLst/>
          </a:prstGeom>
          <a:solidFill>
            <a:srgbClr val="215A9F"/>
          </a:solidFill>
          <a:ln>
            <a:noFill/>
          </a:ln>
          <a:extLst/>
        </p:spPr>
        <p:txBody>
          <a:bodyPr lIns="36576" tIns="73152" rIns="36576" bIns="36576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grpSp>
        <p:nvGrpSpPr>
          <p:cNvPr id="2054" name="Group 16"/>
          <p:cNvGrpSpPr>
            <a:grpSpLocks noChangeAspect="1"/>
          </p:cNvGrpSpPr>
          <p:nvPr/>
        </p:nvGrpSpPr>
        <p:grpSpPr bwMode="auto">
          <a:xfrm>
            <a:off x="8077200" y="0"/>
            <a:ext cx="1066800" cy="1066800"/>
            <a:chOff x="72" y="84"/>
            <a:chExt cx="828" cy="828"/>
          </a:xfrm>
        </p:grpSpPr>
        <p:sp>
          <p:nvSpPr>
            <p:cNvPr id="2064" name="Oval 10"/>
            <p:cNvSpPr>
              <a:spLocks noChangeAspect="1" noChangeArrowheads="1"/>
            </p:cNvSpPr>
            <p:nvPr userDrawn="1"/>
          </p:nvSpPr>
          <p:spPr bwMode="auto">
            <a:xfrm>
              <a:off x="72" y="84"/>
              <a:ext cx="828" cy="828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in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36576" tIns="36576" rIns="36576" bIns="36576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altLang="en-US" dirty="0" smtClean="0">
                <a:solidFill>
                  <a:srgbClr val="000000"/>
                </a:solidFill>
              </a:endParaRPr>
            </a:p>
          </p:txBody>
        </p:sp>
        <p:pic>
          <p:nvPicPr>
            <p:cNvPr id="2065" name="Picture 11" descr="NOAA seal 2"/>
            <p:cNvPicPr>
              <a:picLocks noChangeAspect="1" noChangeArrowheads="1"/>
            </p:cNvPicPr>
            <p:nvPr userDrawn="1"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" y="84"/>
              <a:ext cx="828" cy="8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in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2055" name="Group 17"/>
          <p:cNvGrpSpPr>
            <a:grpSpLocks noChangeAspect="1"/>
          </p:cNvGrpSpPr>
          <p:nvPr/>
        </p:nvGrpSpPr>
        <p:grpSpPr bwMode="auto">
          <a:xfrm>
            <a:off x="0" y="0"/>
            <a:ext cx="1066800" cy="1066800"/>
            <a:chOff x="5184" y="3736"/>
            <a:chExt cx="528" cy="536"/>
          </a:xfrm>
        </p:grpSpPr>
        <p:sp>
          <p:nvSpPr>
            <p:cNvPr id="2062" name="Oval 15"/>
            <p:cNvSpPr>
              <a:spLocks noChangeArrowheads="1"/>
            </p:cNvSpPr>
            <p:nvPr userDrawn="1"/>
          </p:nvSpPr>
          <p:spPr bwMode="auto">
            <a:xfrm>
              <a:off x="5184" y="3736"/>
              <a:ext cx="528" cy="536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altLang="en-US" dirty="0" smtClean="0">
                <a:solidFill>
                  <a:srgbClr val="000000"/>
                </a:solidFill>
              </a:endParaRPr>
            </a:p>
          </p:txBody>
        </p:sp>
        <p:pic>
          <p:nvPicPr>
            <p:cNvPr id="2063" name="Picture 13"/>
            <p:cNvPicPr>
              <a:picLocks noChangeAspect="1" noChangeArrowheads="1"/>
            </p:cNvPicPr>
            <p:nvPr userDrawn="1"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90" y="3748"/>
              <a:ext cx="520" cy="5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05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371600" y="304800"/>
            <a:ext cx="6418263" cy="898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2057" name="Oval 18"/>
          <p:cNvSpPr>
            <a:spLocks noChangeArrowheads="1"/>
          </p:cNvSpPr>
          <p:nvPr/>
        </p:nvSpPr>
        <p:spPr bwMode="auto">
          <a:xfrm>
            <a:off x="76200" y="6461125"/>
            <a:ext cx="320675" cy="320675"/>
          </a:xfrm>
          <a:prstGeom prst="ellipse">
            <a:avLst/>
          </a:prstGeom>
          <a:solidFill>
            <a:srgbClr val="215A9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US" altLang="en-US" dirty="0" smtClean="0">
              <a:solidFill>
                <a:srgbClr val="000000"/>
              </a:solidFill>
            </a:endParaRPr>
          </a:p>
        </p:txBody>
      </p:sp>
      <p:sp>
        <p:nvSpPr>
          <p:cNvPr id="2058" name="Oval 19"/>
          <p:cNvSpPr>
            <a:spLocks noChangeArrowheads="1"/>
          </p:cNvSpPr>
          <p:nvPr/>
        </p:nvSpPr>
        <p:spPr bwMode="auto">
          <a:xfrm>
            <a:off x="8747125" y="6461125"/>
            <a:ext cx="320675" cy="320675"/>
          </a:xfrm>
          <a:prstGeom prst="ellipse">
            <a:avLst/>
          </a:prstGeom>
          <a:solidFill>
            <a:srgbClr val="215A9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US" altLang="en-US" dirty="0" smtClean="0">
              <a:solidFill>
                <a:srgbClr val="000000"/>
              </a:solidFill>
            </a:endParaRPr>
          </a:p>
        </p:txBody>
      </p:sp>
      <p:sp>
        <p:nvSpPr>
          <p:cNvPr id="19047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862763" y="6469063"/>
            <a:ext cx="1824037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000">
                <a:solidFill>
                  <a:srgbClr val="FFFFFF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BB067DE5-3039-4A55-83C7-F5B8A983B6D3}" type="slidenum">
              <a:rPr lang="en-US" altLang="en-US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altLang="en-US" dirty="0">
              <a:cs typeface="Arial" charset="0"/>
            </a:endParaRPr>
          </a:p>
        </p:txBody>
      </p:sp>
      <p:sp>
        <p:nvSpPr>
          <p:cNvPr id="18" name="Rectangle 4"/>
          <p:cNvSpPr txBox="1">
            <a:spLocks noChangeArrowheads="1"/>
          </p:cNvSpPr>
          <p:nvPr/>
        </p:nvSpPr>
        <p:spPr bwMode="auto">
          <a:xfrm>
            <a:off x="2420938" y="6457950"/>
            <a:ext cx="4494212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bg1"/>
                </a:solidFill>
                <a:latin typeface="Arial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dirty="0" smtClean="0">
                <a:solidFill>
                  <a:srgbClr val="FFFFFF"/>
                </a:solidFill>
              </a:rPr>
              <a:t>Administratively Confidential. Not for Distribution</a:t>
            </a: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21" name="Rectangle 4"/>
          <p:cNvSpPr txBox="1">
            <a:spLocks noChangeArrowheads="1"/>
          </p:cNvSpPr>
          <p:nvPr/>
        </p:nvSpPr>
        <p:spPr bwMode="auto">
          <a:xfrm>
            <a:off x="225425" y="6457950"/>
            <a:ext cx="20129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bg1"/>
                </a:solidFill>
                <a:latin typeface="Arial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US" dirty="0" smtClean="0">
                <a:solidFill>
                  <a:srgbClr val="FFFFFF"/>
                </a:solidFill>
              </a:rPr>
              <a:t>February 2014</a:t>
            </a:r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92746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5" r:id="rId1"/>
    <p:sldLayoutId id="2147483896" r:id="rId2"/>
    <p:sldLayoutId id="2147483897" r:id="rId3"/>
  </p:sldLayoutIdLst>
  <p:timing>
    <p:tnLst>
      <p:par>
        <p:cTn xmlns:p14="http://schemas.microsoft.com/office/powerpoint/2010/main" id="1" dur="indefinite" restart="never" nodeType="tmRoot"/>
      </p:par>
    </p:tnLst>
  </p:timing>
  <p:hf hdr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Arial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Arial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Arial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Arial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Arial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Arial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Arial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Arial" pitchFamily="34" charset="0"/>
        </a:defRPr>
      </a:lvl9pPr>
    </p:titleStyle>
    <p:bodyStyle>
      <a:lvl1pPr marL="342900" indent="-342900" algn="l" rtl="0" eaLnBrk="1" fontAlgn="base" hangingPunct="1">
        <a:spcBef>
          <a:spcPct val="0"/>
        </a:spcBef>
        <a:spcAft>
          <a:spcPct val="0"/>
        </a:spcAft>
        <a:buClr>
          <a:schemeClr val="tx2"/>
        </a:buClr>
        <a:buFont typeface="Wingdings" pitchFamily="2" charset="2"/>
        <a:buChar char="§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0"/>
        </a:spcBef>
        <a:spcAft>
          <a:spcPct val="0"/>
        </a:spcAft>
        <a:buClr>
          <a:schemeClr val="tx2"/>
        </a:buClr>
        <a:buChar char="–"/>
        <a:defRPr sz="20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0"/>
        </a:spcBef>
        <a:spcAft>
          <a:spcPct val="0"/>
        </a:spcAft>
        <a:buClr>
          <a:schemeClr val="tx2"/>
        </a:buClr>
        <a:buChar char="•"/>
        <a:defRPr sz="20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0"/>
        </a:spcBef>
        <a:spcAft>
          <a:spcPct val="0"/>
        </a:spcAft>
        <a:buClr>
          <a:schemeClr val="tx2"/>
        </a:buClr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0"/>
        </a:spcBef>
        <a:spcAft>
          <a:spcPct val="0"/>
        </a:spcAft>
        <a:buClr>
          <a:schemeClr val="tx2"/>
        </a:buClr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0"/>
        </a:spcBef>
        <a:spcAft>
          <a:spcPct val="0"/>
        </a:spcAft>
        <a:buClr>
          <a:schemeClr val="tx2"/>
        </a:buClr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0"/>
        </a:spcBef>
        <a:spcAft>
          <a:spcPct val="0"/>
        </a:spcAft>
        <a:buClr>
          <a:schemeClr val="tx2"/>
        </a:buClr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0"/>
        </a:spcBef>
        <a:spcAft>
          <a:spcPct val="0"/>
        </a:spcAft>
        <a:buClr>
          <a:schemeClr val="tx2"/>
        </a:buClr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0"/>
        </a:spcBef>
        <a:spcAft>
          <a:spcPct val="0"/>
        </a:spcAft>
        <a:buClr>
          <a:schemeClr val="tx2"/>
        </a:buClr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1371600"/>
            <a:ext cx="9144000" cy="51816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000">
              <a:solidFill>
                <a:prstClr val="white"/>
              </a:solidFill>
            </a:endParaRPr>
          </a:p>
        </p:txBody>
      </p:sp>
      <p:sp>
        <p:nvSpPr>
          <p:cNvPr id="1027" name="Rectangle 9"/>
          <p:cNvSpPr>
            <a:spLocks noChangeArrowheads="1"/>
          </p:cNvSpPr>
          <p:nvPr/>
        </p:nvSpPr>
        <p:spPr bwMode="auto">
          <a:xfrm>
            <a:off x="0" y="1371600"/>
            <a:ext cx="9144000" cy="1524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sx="102000" sy="102000" algn="ctr" rotWithShape="0">
                    <a:srgbClr val="000000">
                      <a:alpha val="39998"/>
                    </a:srgbClr>
                  </a:outerShdw>
                </a:effectLst>
              </a14:hiddenEffects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US" altLang="en-US" sz="2000" smtClean="0">
              <a:solidFill>
                <a:srgbClr val="FFFFFF"/>
              </a:solidFill>
              <a:latin typeface="Franklin Gothic Book" pitchFamily="34" charset="0"/>
            </a:endParaRPr>
          </a:p>
        </p:txBody>
      </p:sp>
      <p:sp>
        <p:nvSpPr>
          <p:cNvPr id="102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524000" y="0"/>
            <a:ext cx="7620000" cy="1371600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18288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04800" y="1676400"/>
            <a:ext cx="8534400" cy="487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</p:txBody>
      </p:sp>
      <p:sp>
        <p:nvSpPr>
          <p:cNvPr id="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10400" y="6553200"/>
            <a:ext cx="21336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FFFFCC"/>
                </a:solidFill>
                <a:latin typeface="Franklin Gothic Medium Cond" pitchFamily="34" charset="0"/>
                <a:ea typeface="+mn-ea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70DCA73-20EF-4CC7-B228-386897CED46D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/>
          </a:p>
        </p:txBody>
      </p:sp>
      <p:pic>
        <p:nvPicPr>
          <p:cNvPr id="1031" name="Picture 7" descr="Dept of Commerce Seal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475" y="6588129"/>
            <a:ext cx="236538" cy="2349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2" name="Picture 8" descr="NOAA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6075" y="6591300"/>
            <a:ext cx="2286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33" name="Rectangle 13"/>
          <p:cNvSpPr>
            <a:spLocks noChangeArrowheads="1"/>
          </p:cNvSpPr>
          <p:nvPr/>
        </p:nvSpPr>
        <p:spPr bwMode="auto">
          <a:xfrm>
            <a:off x="533405" y="6589717"/>
            <a:ext cx="2031325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en-US" sz="1000" b="1" smtClean="0">
                <a:solidFill>
                  <a:srgbClr val="FFFFCC"/>
                </a:solidFill>
              </a:rPr>
              <a:t>National Weather Service	</a:t>
            </a:r>
          </a:p>
        </p:txBody>
      </p:sp>
      <p:pic>
        <p:nvPicPr>
          <p:cNvPr id="1034" name="Picture 1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82588" y="-88900"/>
            <a:ext cx="2333626" cy="175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4460047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99" r:id="rId1"/>
    <p:sldLayoutId id="2147483900" r:id="rId2"/>
  </p:sldLayoutIdLst>
  <p:timing>
    <p:tnLst>
      <p:par>
        <p:cTn xmlns:p14="http://schemas.microsoft.com/office/powerpoint/2010/main" id="1" dur="indefinite" restart="never" nodeType="tmRoot"/>
      </p:par>
    </p:tnLst>
  </p:timing>
  <p:hf hdr="0" dt="0"/>
  <p:txStyles>
    <p:titleStyle>
      <a:lvl1pPr algn="r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rgbClr val="FFFFCC"/>
          </a:solidFill>
          <a:latin typeface="Franklin Gothic Demi" pitchFamily="34" charset="0"/>
          <a:ea typeface="+mj-ea"/>
          <a:cs typeface="+mj-cs"/>
        </a:defRPr>
      </a:lvl1pPr>
      <a:lvl2pPr algn="r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rgbClr val="FFFFCC"/>
          </a:solidFill>
          <a:latin typeface="Franklin Gothic Demi" pitchFamily="34" charset="0"/>
        </a:defRPr>
      </a:lvl2pPr>
      <a:lvl3pPr algn="r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rgbClr val="FFFFCC"/>
          </a:solidFill>
          <a:latin typeface="Franklin Gothic Demi" pitchFamily="34" charset="0"/>
        </a:defRPr>
      </a:lvl3pPr>
      <a:lvl4pPr algn="r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rgbClr val="FFFFCC"/>
          </a:solidFill>
          <a:latin typeface="Franklin Gothic Demi" pitchFamily="34" charset="0"/>
        </a:defRPr>
      </a:lvl4pPr>
      <a:lvl5pPr algn="r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rgbClr val="FFFFCC"/>
          </a:solidFill>
          <a:latin typeface="Franklin Gothic Demi" pitchFamily="34" charset="0"/>
        </a:defRPr>
      </a:lvl5pPr>
      <a:lvl6pPr marL="457200" algn="r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rgbClr val="FFFFCC"/>
          </a:solidFill>
          <a:latin typeface="SolexBlackLiningItalic" pitchFamily="2" charset="0"/>
        </a:defRPr>
      </a:lvl6pPr>
      <a:lvl7pPr marL="914400" algn="r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rgbClr val="FFFFCC"/>
          </a:solidFill>
          <a:latin typeface="SolexBlackLiningItalic" pitchFamily="2" charset="0"/>
        </a:defRPr>
      </a:lvl7pPr>
      <a:lvl8pPr marL="1371600" algn="r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rgbClr val="FFFFCC"/>
          </a:solidFill>
          <a:latin typeface="SolexBlackLiningItalic" pitchFamily="2" charset="0"/>
        </a:defRPr>
      </a:lvl8pPr>
      <a:lvl9pPr marL="1828800" algn="r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rgbClr val="FFFFCC"/>
          </a:solidFill>
          <a:latin typeface="SolexBlackLiningItalic" pitchFamily="2" charset="0"/>
        </a:defRPr>
      </a:lvl9pPr>
    </p:titleStyle>
    <p:bodyStyle>
      <a:lvl1pPr marL="342900" indent="-342900" algn="l" rtl="0" eaLnBrk="1" fontAlgn="base" hangingPunct="1">
        <a:lnSpc>
          <a:spcPct val="90000"/>
        </a:lnSpc>
        <a:spcBef>
          <a:spcPct val="75000"/>
        </a:spcBef>
        <a:spcAft>
          <a:spcPct val="0"/>
        </a:spcAft>
        <a:defRPr sz="2800">
          <a:solidFill>
            <a:srgbClr val="083763"/>
          </a:solidFill>
          <a:latin typeface="Franklin Gothic Medium" pitchFamily="34" charset="0"/>
          <a:ea typeface="+mn-ea"/>
          <a:cs typeface="+mn-cs"/>
        </a:defRPr>
      </a:lvl1pPr>
      <a:lvl2pPr marL="514350" indent="-285750" algn="l" rtl="0" eaLnBrk="1" fontAlgn="base" hangingPunct="1">
        <a:spcBef>
          <a:spcPct val="5000"/>
        </a:spcBef>
        <a:spcAft>
          <a:spcPct val="0"/>
        </a:spcAft>
        <a:buBlip>
          <a:blip r:embed="rId7"/>
        </a:buBlip>
        <a:defRPr sz="2000">
          <a:solidFill>
            <a:srgbClr val="083763"/>
          </a:solidFill>
          <a:latin typeface="Franklin Gothic Medium Cond" pitchFamily="34" charset="0"/>
        </a:defRPr>
      </a:lvl2pPr>
      <a:lvl3pPr marL="914400" indent="-228600" algn="l" rtl="0" eaLnBrk="1" fontAlgn="base" hangingPunct="1">
        <a:spcBef>
          <a:spcPct val="5000"/>
        </a:spcBef>
        <a:spcAft>
          <a:spcPct val="0"/>
        </a:spcAft>
        <a:buBlip>
          <a:blip r:embed="rId8"/>
        </a:buBlip>
        <a:defRPr>
          <a:solidFill>
            <a:srgbClr val="083763"/>
          </a:solidFill>
          <a:latin typeface="Franklin Gothic Medium Cond" pitchFamily="34" charset="0"/>
        </a:defRPr>
      </a:lvl3pPr>
      <a:lvl4pPr marL="1257300" indent="-228600" algn="l" rtl="0" eaLnBrk="1" fontAlgn="base" hangingPunct="1">
        <a:spcBef>
          <a:spcPct val="5000"/>
        </a:spcBef>
        <a:spcAft>
          <a:spcPct val="0"/>
        </a:spcAft>
        <a:buBlip>
          <a:blip r:embed="rId9"/>
        </a:buBlip>
        <a:defRPr sz="1600">
          <a:solidFill>
            <a:srgbClr val="083763"/>
          </a:solidFill>
          <a:latin typeface="Franklin Gothic Medium Cond" pitchFamily="34" charset="0"/>
        </a:defRPr>
      </a:lvl4pPr>
      <a:lvl5pPr marL="1600200" indent="-228600" algn="l" rtl="0" eaLnBrk="1" fontAlgn="base" hangingPunct="1">
        <a:spcBef>
          <a:spcPct val="5000"/>
        </a:spcBef>
        <a:spcAft>
          <a:spcPct val="0"/>
        </a:spcAft>
        <a:buChar char="»"/>
        <a:defRPr sz="1600">
          <a:solidFill>
            <a:schemeClr val="accent2"/>
          </a:solidFill>
          <a:latin typeface="Franklin Gothic Medium Cond" pitchFamily="34" charset="0"/>
        </a:defRPr>
      </a:lvl5pPr>
      <a:lvl6pPr marL="2057400" indent="-228600" algn="l" rtl="0" eaLnBrk="1" fontAlgn="base" hangingPunct="1">
        <a:spcBef>
          <a:spcPct val="5000"/>
        </a:spcBef>
        <a:spcAft>
          <a:spcPct val="0"/>
        </a:spcAft>
        <a:buChar char="»"/>
        <a:defRPr>
          <a:solidFill>
            <a:schemeClr val="accent2"/>
          </a:solidFill>
          <a:latin typeface="SolexRegularLining" pitchFamily="2" charset="0"/>
        </a:defRPr>
      </a:lvl6pPr>
      <a:lvl7pPr marL="2514600" indent="-228600" algn="l" rtl="0" eaLnBrk="1" fontAlgn="base" hangingPunct="1">
        <a:spcBef>
          <a:spcPct val="5000"/>
        </a:spcBef>
        <a:spcAft>
          <a:spcPct val="0"/>
        </a:spcAft>
        <a:buChar char="»"/>
        <a:defRPr>
          <a:solidFill>
            <a:schemeClr val="accent2"/>
          </a:solidFill>
          <a:latin typeface="SolexRegularLining" pitchFamily="2" charset="0"/>
        </a:defRPr>
      </a:lvl7pPr>
      <a:lvl8pPr marL="2971800" indent="-228600" algn="l" rtl="0" eaLnBrk="1" fontAlgn="base" hangingPunct="1">
        <a:spcBef>
          <a:spcPct val="5000"/>
        </a:spcBef>
        <a:spcAft>
          <a:spcPct val="0"/>
        </a:spcAft>
        <a:buChar char="»"/>
        <a:defRPr>
          <a:solidFill>
            <a:schemeClr val="accent2"/>
          </a:solidFill>
          <a:latin typeface="SolexRegularLining" pitchFamily="2" charset="0"/>
        </a:defRPr>
      </a:lvl8pPr>
      <a:lvl9pPr marL="3429000" indent="-228600" algn="l" rtl="0" eaLnBrk="1" fontAlgn="base" hangingPunct="1">
        <a:spcBef>
          <a:spcPct val="5000"/>
        </a:spcBef>
        <a:spcAft>
          <a:spcPct val="0"/>
        </a:spcAft>
        <a:buChar char="»"/>
        <a:defRPr>
          <a:solidFill>
            <a:schemeClr val="accent2"/>
          </a:solidFill>
          <a:latin typeface="SolexRegularLining" pitchFamily="2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1371600"/>
            <a:ext cx="9144000" cy="51816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000">
              <a:solidFill>
                <a:prstClr val="white"/>
              </a:solidFill>
            </a:endParaRPr>
          </a:p>
        </p:txBody>
      </p:sp>
      <p:sp>
        <p:nvSpPr>
          <p:cNvPr id="1027" name="Rectangle 9"/>
          <p:cNvSpPr>
            <a:spLocks noChangeArrowheads="1"/>
          </p:cNvSpPr>
          <p:nvPr/>
        </p:nvSpPr>
        <p:spPr bwMode="auto">
          <a:xfrm>
            <a:off x="0" y="1371600"/>
            <a:ext cx="9144000" cy="1524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sx="102000" sy="102000" algn="ctr" rotWithShape="0">
                    <a:srgbClr val="000000">
                      <a:alpha val="39998"/>
                    </a:srgbClr>
                  </a:outerShdw>
                </a:effectLst>
              </a14:hiddenEffects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US" altLang="en-US" sz="2000" smtClean="0">
              <a:solidFill>
                <a:srgbClr val="FFFFFF"/>
              </a:solidFill>
              <a:latin typeface="Franklin Gothic Book" pitchFamily="34" charset="0"/>
            </a:endParaRPr>
          </a:p>
        </p:txBody>
      </p:sp>
      <p:sp>
        <p:nvSpPr>
          <p:cNvPr id="614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524000" y="0"/>
            <a:ext cx="7620000" cy="1371600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18288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614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04800" y="1676400"/>
            <a:ext cx="8534400" cy="487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</p:txBody>
      </p:sp>
      <p:sp>
        <p:nvSpPr>
          <p:cNvPr id="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10400" y="6553200"/>
            <a:ext cx="21336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FFFFCC"/>
                </a:solidFill>
                <a:latin typeface="Franklin Gothic Medium Cond" pitchFamily="34" charset="0"/>
                <a:ea typeface="+mn-ea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2A4DA5A-2BED-47DB-9C3D-279047CA0870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/>
          </a:p>
        </p:txBody>
      </p:sp>
      <p:pic>
        <p:nvPicPr>
          <p:cNvPr id="6151" name="Picture 7" descr="Dept of Commerce Seal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475" y="6588125"/>
            <a:ext cx="236538" cy="234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52" name="Picture 8" descr="NOAA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6075" y="6591300"/>
            <a:ext cx="2286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33" name="Rectangle 13"/>
          <p:cNvSpPr>
            <a:spLocks noChangeArrowheads="1"/>
          </p:cNvSpPr>
          <p:nvPr/>
        </p:nvSpPr>
        <p:spPr bwMode="auto">
          <a:xfrm>
            <a:off x="533400" y="6589713"/>
            <a:ext cx="2012950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en-US" sz="1000" b="1" smtClean="0">
                <a:solidFill>
                  <a:srgbClr val="FFFFCC"/>
                </a:solidFill>
              </a:rPr>
              <a:t>National Weather Service	</a:t>
            </a:r>
          </a:p>
        </p:txBody>
      </p:sp>
      <p:pic>
        <p:nvPicPr>
          <p:cNvPr id="6154" name="Picture 10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82588" y="-88900"/>
            <a:ext cx="2333626" cy="175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3173608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902" r:id="rId1"/>
    <p:sldLayoutId id="2147483903" r:id="rId2"/>
    <p:sldLayoutId id="2147483904" r:id="rId3"/>
    <p:sldLayoutId id="2147483905" r:id="rId4"/>
    <p:sldLayoutId id="2147483906" r:id="rId5"/>
    <p:sldLayoutId id="2147483907" r:id="rId6"/>
  </p:sldLayoutIdLst>
  <p:timing>
    <p:tnLst>
      <p:par>
        <p:cTn xmlns:p14="http://schemas.microsoft.com/office/powerpoint/2010/main" id="1" dur="indefinite" restart="never" nodeType="tmRoot"/>
      </p:par>
    </p:tnLst>
  </p:timing>
  <p:hf hdr="0" dt="0"/>
  <p:txStyles>
    <p:titleStyle>
      <a:lvl1pPr algn="r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rgbClr val="FFFFCC"/>
          </a:solidFill>
          <a:latin typeface="Franklin Gothic Demi" pitchFamily="34" charset="0"/>
          <a:ea typeface="+mj-ea"/>
          <a:cs typeface="+mj-cs"/>
        </a:defRPr>
      </a:lvl1pPr>
      <a:lvl2pPr algn="r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rgbClr val="FFFFCC"/>
          </a:solidFill>
          <a:latin typeface="Franklin Gothic Demi" pitchFamily="34" charset="0"/>
        </a:defRPr>
      </a:lvl2pPr>
      <a:lvl3pPr algn="r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rgbClr val="FFFFCC"/>
          </a:solidFill>
          <a:latin typeface="Franklin Gothic Demi" pitchFamily="34" charset="0"/>
        </a:defRPr>
      </a:lvl3pPr>
      <a:lvl4pPr algn="r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rgbClr val="FFFFCC"/>
          </a:solidFill>
          <a:latin typeface="Franklin Gothic Demi" pitchFamily="34" charset="0"/>
        </a:defRPr>
      </a:lvl4pPr>
      <a:lvl5pPr algn="r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rgbClr val="FFFFCC"/>
          </a:solidFill>
          <a:latin typeface="Franklin Gothic Demi" pitchFamily="34" charset="0"/>
        </a:defRPr>
      </a:lvl5pPr>
      <a:lvl6pPr marL="457200" algn="r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rgbClr val="FFFFCC"/>
          </a:solidFill>
          <a:latin typeface="SolexBlackLiningItalic" pitchFamily="2" charset="0"/>
        </a:defRPr>
      </a:lvl6pPr>
      <a:lvl7pPr marL="914400" algn="r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rgbClr val="FFFFCC"/>
          </a:solidFill>
          <a:latin typeface="SolexBlackLiningItalic" pitchFamily="2" charset="0"/>
        </a:defRPr>
      </a:lvl7pPr>
      <a:lvl8pPr marL="1371600" algn="r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rgbClr val="FFFFCC"/>
          </a:solidFill>
          <a:latin typeface="SolexBlackLiningItalic" pitchFamily="2" charset="0"/>
        </a:defRPr>
      </a:lvl8pPr>
      <a:lvl9pPr marL="1828800" algn="r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rgbClr val="FFFFCC"/>
          </a:solidFill>
          <a:latin typeface="SolexBlackLiningItalic" pitchFamily="2" charset="0"/>
        </a:defRPr>
      </a:lvl9pPr>
    </p:titleStyle>
    <p:bodyStyle>
      <a:lvl1pPr marL="342900" indent="-342900" algn="l" rtl="0" eaLnBrk="1" fontAlgn="base" hangingPunct="1">
        <a:lnSpc>
          <a:spcPct val="90000"/>
        </a:lnSpc>
        <a:spcBef>
          <a:spcPct val="75000"/>
        </a:spcBef>
        <a:spcAft>
          <a:spcPct val="0"/>
        </a:spcAft>
        <a:defRPr sz="2800">
          <a:solidFill>
            <a:srgbClr val="083763"/>
          </a:solidFill>
          <a:latin typeface="Franklin Gothic Medium" pitchFamily="34" charset="0"/>
          <a:ea typeface="+mn-ea"/>
          <a:cs typeface="+mn-cs"/>
        </a:defRPr>
      </a:lvl1pPr>
      <a:lvl2pPr marL="514350" indent="-285750" algn="l" rtl="0" eaLnBrk="1" fontAlgn="base" hangingPunct="1">
        <a:spcBef>
          <a:spcPct val="5000"/>
        </a:spcBef>
        <a:spcAft>
          <a:spcPct val="0"/>
        </a:spcAft>
        <a:buBlip>
          <a:blip r:embed="rId11"/>
        </a:buBlip>
        <a:defRPr sz="2000">
          <a:solidFill>
            <a:srgbClr val="083763"/>
          </a:solidFill>
          <a:latin typeface="Franklin Gothic Medium Cond" pitchFamily="34" charset="0"/>
        </a:defRPr>
      </a:lvl2pPr>
      <a:lvl3pPr marL="914400" indent="-228600" algn="l" rtl="0" eaLnBrk="1" fontAlgn="base" hangingPunct="1">
        <a:spcBef>
          <a:spcPct val="5000"/>
        </a:spcBef>
        <a:spcAft>
          <a:spcPct val="0"/>
        </a:spcAft>
        <a:buBlip>
          <a:blip r:embed="rId12"/>
        </a:buBlip>
        <a:defRPr>
          <a:solidFill>
            <a:srgbClr val="083763"/>
          </a:solidFill>
          <a:latin typeface="Franklin Gothic Medium Cond" pitchFamily="34" charset="0"/>
        </a:defRPr>
      </a:lvl3pPr>
      <a:lvl4pPr marL="1257300" indent="-228600" algn="l" rtl="0" eaLnBrk="1" fontAlgn="base" hangingPunct="1">
        <a:spcBef>
          <a:spcPct val="5000"/>
        </a:spcBef>
        <a:spcAft>
          <a:spcPct val="0"/>
        </a:spcAft>
        <a:buBlip>
          <a:blip r:embed="rId13"/>
        </a:buBlip>
        <a:defRPr sz="1600">
          <a:solidFill>
            <a:srgbClr val="083763"/>
          </a:solidFill>
          <a:latin typeface="Franklin Gothic Medium Cond" pitchFamily="34" charset="0"/>
        </a:defRPr>
      </a:lvl4pPr>
      <a:lvl5pPr marL="1600200" indent="-228600" algn="l" rtl="0" eaLnBrk="1" fontAlgn="base" hangingPunct="1">
        <a:spcBef>
          <a:spcPct val="5000"/>
        </a:spcBef>
        <a:spcAft>
          <a:spcPct val="0"/>
        </a:spcAft>
        <a:buChar char="»"/>
        <a:defRPr sz="1600">
          <a:solidFill>
            <a:schemeClr val="accent2"/>
          </a:solidFill>
          <a:latin typeface="Franklin Gothic Medium Cond" pitchFamily="34" charset="0"/>
        </a:defRPr>
      </a:lvl5pPr>
      <a:lvl6pPr marL="2057400" indent="-228600" algn="l" rtl="0" eaLnBrk="1" fontAlgn="base" hangingPunct="1">
        <a:spcBef>
          <a:spcPct val="5000"/>
        </a:spcBef>
        <a:spcAft>
          <a:spcPct val="0"/>
        </a:spcAft>
        <a:buChar char="»"/>
        <a:defRPr>
          <a:solidFill>
            <a:schemeClr val="accent2"/>
          </a:solidFill>
          <a:latin typeface="SolexRegularLining" pitchFamily="2" charset="0"/>
        </a:defRPr>
      </a:lvl6pPr>
      <a:lvl7pPr marL="2514600" indent="-228600" algn="l" rtl="0" eaLnBrk="1" fontAlgn="base" hangingPunct="1">
        <a:spcBef>
          <a:spcPct val="5000"/>
        </a:spcBef>
        <a:spcAft>
          <a:spcPct val="0"/>
        </a:spcAft>
        <a:buChar char="»"/>
        <a:defRPr>
          <a:solidFill>
            <a:schemeClr val="accent2"/>
          </a:solidFill>
          <a:latin typeface="SolexRegularLining" pitchFamily="2" charset="0"/>
        </a:defRPr>
      </a:lvl7pPr>
      <a:lvl8pPr marL="2971800" indent="-228600" algn="l" rtl="0" eaLnBrk="1" fontAlgn="base" hangingPunct="1">
        <a:spcBef>
          <a:spcPct val="5000"/>
        </a:spcBef>
        <a:spcAft>
          <a:spcPct val="0"/>
        </a:spcAft>
        <a:buChar char="»"/>
        <a:defRPr>
          <a:solidFill>
            <a:schemeClr val="accent2"/>
          </a:solidFill>
          <a:latin typeface="SolexRegularLining" pitchFamily="2" charset="0"/>
        </a:defRPr>
      </a:lvl8pPr>
      <a:lvl9pPr marL="3429000" indent="-228600" algn="l" rtl="0" eaLnBrk="1" fontAlgn="base" hangingPunct="1">
        <a:spcBef>
          <a:spcPct val="5000"/>
        </a:spcBef>
        <a:spcAft>
          <a:spcPct val="0"/>
        </a:spcAft>
        <a:buChar char="»"/>
        <a:defRPr>
          <a:solidFill>
            <a:schemeClr val="accent2"/>
          </a:solidFill>
          <a:latin typeface="SolexRegularLining" pitchFamily="2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1371600"/>
            <a:ext cx="9144000" cy="51816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000">
              <a:solidFill>
                <a:prstClr val="white"/>
              </a:solidFill>
            </a:endParaRPr>
          </a:p>
        </p:txBody>
      </p:sp>
      <p:sp>
        <p:nvSpPr>
          <p:cNvPr id="1027" name="Rectangle 9"/>
          <p:cNvSpPr>
            <a:spLocks noChangeArrowheads="1"/>
          </p:cNvSpPr>
          <p:nvPr/>
        </p:nvSpPr>
        <p:spPr bwMode="auto">
          <a:xfrm>
            <a:off x="0" y="1371600"/>
            <a:ext cx="9144000" cy="1524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sx="102000" sy="102000" algn="ctr" rotWithShape="0">
                    <a:srgbClr val="000000">
                      <a:alpha val="39998"/>
                    </a:srgbClr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000">
              <a:solidFill>
                <a:srgbClr val="FFFFFF"/>
              </a:solidFill>
            </a:endParaRPr>
          </a:p>
        </p:txBody>
      </p:sp>
      <p:pic>
        <p:nvPicPr>
          <p:cNvPr id="1028" name="Picture 8" descr="luxtonEarth_FullPage.png"/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rightnessContrast bright="-2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77499" b="75555"/>
          <a:stretch>
            <a:fillRect/>
          </a:stretch>
        </p:blipFill>
        <p:spPr bwMode="auto">
          <a:xfrm>
            <a:off x="0" y="0"/>
            <a:ext cx="2057400" cy="167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9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524000" y="0"/>
            <a:ext cx="7620000" cy="1371600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18288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30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04800" y="1676400"/>
            <a:ext cx="8534400" cy="487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</p:txBody>
      </p:sp>
      <p:sp>
        <p:nvSpPr>
          <p:cNvPr id="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10400" y="6553200"/>
            <a:ext cx="21336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FFFFCC"/>
                </a:solidFill>
                <a:latin typeface="Franklin Gothic Medium Cond" pitchFamily="34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ADED236-C323-4AF8-AE4F-1B4BAEB8B010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/>
          </a:p>
        </p:txBody>
      </p:sp>
      <p:pic>
        <p:nvPicPr>
          <p:cNvPr id="1032" name="Picture 7" descr="Dept of Commerce Seal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475" y="6588125"/>
            <a:ext cx="236538" cy="234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3" name="Picture 8" descr="NOAA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6075" y="6591300"/>
            <a:ext cx="2286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35" name="Rectangle 13"/>
          <p:cNvSpPr>
            <a:spLocks noChangeArrowheads="1"/>
          </p:cNvSpPr>
          <p:nvPr/>
        </p:nvSpPr>
        <p:spPr bwMode="auto">
          <a:xfrm>
            <a:off x="533400" y="6589713"/>
            <a:ext cx="2012950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000" b="1" dirty="0">
                <a:solidFill>
                  <a:srgbClr val="FFFFCC"/>
                </a:solidFill>
                <a:latin typeface="Arial" charset="0"/>
              </a:rPr>
              <a:t>National Weather Service	</a:t>
            </a:r>
          </a:p>
        </p:txBody>
      </p:sp>
    </p:spTree>
    <p:extLst>
      <p:ext uri="{BB962C8B-B14F-4D97-AF65-F5344CB8AC3E}">
        <p14:creationId xmlns:p14="http://schemas.microsoft.com/office/powerpoint/2010/main" val="19202899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909" r:id="rId1"/>
    <p:sldLayoutId id="2147483910" r:id="rId2"/>
    <p:sldLayoutId id="2147483911" r:id="rId3"/>
    <p:sldLayoutId id="2147483912" r:id="rId4"/>
    <p:sldLayoutId id="2147483913" r:id="rId5"/>
    <p:sldLayoutId id="2147483914" r:id="rId6"/>
    <p:sldLayoutId id="2147483915" r:id="rId7"/>
    <p:sldLayoutId id="2147483916" r:id="rId8"/>
    <p:sldLayoutId id="2147483917" r:id="rId9"/>
  </p:sldLayoutIdLst>
  <p:timing>
    <p:tnLst>
      <p:par>
        <p:cTn xmlns:p14="http://schemas.microsoft.com/office/powerpoint/2010/main" id="1" dur="indefinite" restart="never" nodeType="tmRoot"/>
      </p:par>
    </p:tnLst>
  </p:timing>
  <p:hf hdr="0" dt="0"/>
  <p:txStyles>
    <p:titleStyle>
      <a:lvl1pPr algn="r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rgbClr val="FFFFCC"/>
          </a:solidFill>
          <a:latin typeface="Franklin Gothic Demi" pitchFamily="34" charset="0"/>
          <a:ea typeface="+mj-ea"/>
          <a:cs typeface="+mj-cs"/>
        </a:defRPr>
      </a:lvl1pPr>
      <a:lvl2pPr algn="r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rgbClr val="FFFFCC"/>
          </a:solidFill>
          <a:latin typeface="Franklin Gothic Demi" pitchFamily="34" charset="0"/>
        </a:defRPr>
      </a:lvl2pPr>
      <a:lvl3pPr algn="r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rgbClr val="FFFFCC"/>
          </a:solidFill>
          <a:latin typeface="Franklin Gothic Demi" pitchFamily="34" charset="0"/>
        </a:defRPr>
      </a:lvl3pPr>
      <a:lvl4pPr algn="r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rgbClr val="FFFFCC"/>
          </a:solidFill>
          <a:latin typeface="Franklin Gothic Demi" pitchFamily="34" charset="0"/>
        </a:defRPr>
      </a:lvl4pPr>
      <a:lvl5pPr algn="r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rgbClr val="FFFFCC"/>
          </a:solidFill>
          <a:latin typeface="Franklin Gothic Demi" pitchFamily="34" charset="0"/>
        </a:defRPr>
      </a:lvl5pPr>
      <a:lvl6pPr marL="457200" algn="r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rgbClr val="FFFFCC"/>
          </a:solidFill>
          <a:latin typeface="SolexBlackLiningItalic" pitchFamily="2" charset="0"/>
        </a:defRPr>
      </a:lvl6pPr>
      <a:lvl7pPr marL="914400" algn="r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rgbClr val="FFFFCC"/>
          </a:solidFill>
          <a:latin typeface="SolexBlackLiningItalic" pitchFamily="2" charset="0"/>
        </a:defRPr>
      </a:lvl7pPr>
      <a:lvl8pPr marL="1371600" algn="r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rgbClr val="FFFFCC"/>
          </a:solidFill>
          <a:latin typeface="SolexBlackLiningItalic" pitchFamily="2" charset="0"/>
        </a:defRPr>
      </a:lvl8pPr>
      <a:lvl9pPr marL="1828800" algn="r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rgbClr val="FFFFCC"/>
          </a:solidFill>
          <a:latin typeface="SolexBlackLiningItalic" pitchFamily="2" charset="0"/>
        </a:defRPr>
      </a:lvl9pPr>
    </p:titleStyle>
    <p:bodyStyle>
      <a:lvl1pPr marL="342900" indent="-342900" algn="l" rtl="0" eaLnBrk="1" fontAlgn="base" hangingPunct="1">
        <a:lnSpc>
          <a:spcPct val="90000"/>
        </a:lnSpc>
        <a:spcBef>
          <a:spcPct val="75000"/>
        </a:spcBef>
        <a:spcAft>
          <a:spcPct val="0"/>
        </a:spcAft>
        <a:defRPr sz="2800">
          <a:solidFill>
            <a:srgbClr val="083763"/>
          </a:solidFill>
          <a:latin typeface="Franklin Gothic Medium" pitchFamily="34" charset="0"/>
          <a:ea typeface="+mn-ea"/>
          <a:cs typeface="+mn-cs"/>
        </a:defRPr>
      </a:lvl1pPr>
      <a:lvl2pPr marL="514350" indent="-285750" algn="l" rtl="0" eaLnBrk="1" fontAlgn="base" hangingPunct="1">
        <a:spcBef>
          <a:spcPct val="5000"/>
        </a:spcBef>
        <a:spcAft>
          <a:spcPct val="0"/>
        </a:spcAft>
        <a:buBlip>
          <a:blip r:embed="rId15"/>
        </a:buBlip>
        <a:defRPr sz="2000">
          <a:solidFill>
            <a:srgbClr val="083763"/>
          </a:solidFill>
          <a:latin typeface="Franklin Gothic Medium Cond" pitchFamily="34" charset="0"/>
        </a:defRPr>
      </a:lvl2pPr>
      <a:lvl3pPr marL="914400" indent="-228600" algn="l" rtl="0" eaLnBrk="1" fontAlgn="base" hangingPunct="1">
        <a:spcBef>
          <a:spcPct val="5000"/>
        </a:spcBef>
        <a:spcAft>
          <a:spcPct val="0"/>
        </a:spcAft>
        <a:buBlip>
          <a:blip r:embed="rId16"/>
        </a:buBlip>
        <a:defRPr>
          <a:solidFill>
            <a:srgbClr val="083763"/>
          </a:solidFill>
          <a:latin typeface="Franklin Gothic Medium Cond" pitchFamily="34" charset="0"/>
        </a:defRPr>
      </a:lvl3pPr>
      <a:lvl4pPr marL="1257300" indent="-228600" algn="l" rtl="0" eaLnBrk="1" fontAlgn="base" hangingPunct="1">
        <a:spcBef>
          <a:spcPct val="5000"/>
        </a:spcBef>
        <a:spcAft>
          <a:spcPct val="0"/>
        </a:spcAft>
        <a:buBlip>
          <a:blip r:embed="rId17"/>
        </a:buBlip>
        <a:defRPr sz="1600">
          <a:solidFill>
            <a:srgbClr val="083763"/>
          </a:solidFill>
          <a:latin typeface="Franklin Gothic Medium Cond" pitchFamily="34" charset="0"/>
        </a:defRPr>
      </a:lvl4pPr>
      <a:lvl5pPr marL="1600200" indent="-228600" algn="l" rtl="0" eaLnBrk="1" fontAlgn="base" hangingPunct="1">
        <a:spcBef>
          <a:spcPct val="5000"/>
        </a:spcBef>
        <a:spcAft>
          <a:spcPct val="0"/>
        </a:spcAft>
        <a:buChar char="»"/>
        <a:defRPr sz="1600">
          <a:solidFill>
            <a:schemeClr val="accent2"/>
          </a:solidFill>
          <a:latin typeface="Franklin Gothic Medium Cond" pitchFamily="34" charset="0"/>
        </a:defRPr>
      </a:lvl5pPr>
      <a:lvl6pPr marL="2057400" indent="-228600" algn="l" rtl="0" eaLnBrk="1" fontAlgn="base" hangingPunct="1">
        <a:spcBef>
          <a:spcPct val="5000"/>
        </a:spcBef>
        <a:spcAft>
          <a:spcPct val="0"/>
        </a:spcAft>
        <a:buChar char="»"/>
        <a:defRPr>
          <a:solidFill>
            <a:schemeClr val="accent2"/>
          </a:solidFill>
          <a:latin typeface="SolexRegularLining" pitchFamily="2" charset="0"/>
        </a:defRPr>
      </a:lvl6pPr>
      <a:lvl7pPr marL="2514600" indent="-228600" algn="l" rtl="0" eaLnBrk="1" fontAlgn="base" hangingPunct="1">
        <a:spcBef>
          <a:spcPct val="5000"/>
        </a:spcBef>
        <a:spcAft>
          <a:spcPct val="0"/>
        </a:spcAft>
        <a:buChar char="»"/>
        <a:defRPr>
          <a:solidFill>
            <a:schemeClr val="accent2"/>
          </a:solidFill>
          <a:latin typeface="SolexRegularLining" pitchFamily="2" charset="0"/>
        </a:defRPr>
      </a:lvl7pPr>
      <a:lvl8pPr marL="2971800" indent="-228600" algn="l" rtl="0" eaLnBrk="1" fontAlgn="base" hangingPunct="1">
        <a:spcBef>
          <a:spcPct val="5000"/>
        </a:spcBef>
        <a:spcAft>
          <a:spcPct val="0"/>
        </a:spcAft>
        <a:buChar char="»"/>
        <a:defRPr>
          <a:solidFill>
            <a:schemeClr val="accent2"/>
          </a:solidFill>
          <a:latin typeface="SolexRegularLining" pitchFamily="2" charset="0"/>
        </a:defRPr>
      </a:lvl8pPr>
      <a:lvl9pPr marL="3429000" indent="-228600" algn="l" rtl="0" eaLnBrk="1" fontAlgn="base" hangingPunct="1">
        <a:spcBef>
          <a:spcPct val="5000"/>
        </a:spcBef>
        <a:spcAft>
          <a:spcPct val="0"/>
        </a:spcAft>
        <a:buChar char="»"/>
        <a:defRPr>
          <a:solidFill>
            <a:schemeClr val="accent2"/>
          </a:solidFill>
          <a:latin typeface="SolexRegularLining" pitchFamily="2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387AE3-CCCF-4B41-B0CA-7AF4DDC24F5B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4/5/16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97934C-2EBE-406A-BFB8-246207F0234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47965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9" r:id="rId1"/>
    <p:sldLayoutId id="2147483920" r:id="rId2"/>
    <p:sldLayoutId id="2147483921" r:id="rId3"/>
    <p:sldLayoutId id="2147483922" r:id="rId4"/>
    <p:sldLayoutId id="2147483923" r:id="rId5"/>
    <p:sldLayoutId id="2147483924" r:id="rId6"/>
    <p:sldLayoutId id="2147483925" r:id="rId7"/>
    <p:sldLayoutId id="2147483926" r:id="rId8"/>
    <p:sldLayoutId id="2147483927" r:id="rId9"/>
    <p:sldLayoutId id="2147483928" r:id="rId10"/>
    <p:sldLayoutId id="214748392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01266" y="123305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BB8735-83B7-4F90-BAB3-B47106220D53}" type="datetime9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4/5/16 4:22 PM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***DRAFT***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74E38B-D862-4C80-8819-42729BA7D77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grpSp>
        <p:nvGrpSpPr>
          <p:cNvPr id="12" name="Group 11"/>
          <p:cNvGrpSpPr/>
          <p:nvPr/>
        </p:nvGrpSpPr>
        <p:grpSpPr>
          <a:xfrm>
            <a:off x="40533" y="68876"/>
            <a:ext cx="9006190" cy="1190251"/>
            <a:chOff x="68095" y="168702"/>
            <a:chExt cx="9006190" cy="1190251"/>
          </a:xfrm>
        </p:grpSpPr>
        <p:grpSp>
          <p:nvGrpSpPr>
            <p:cNvPr id="7" name="Group 6"/>
            <p:cNvGrpSpPr/>
            <p:nvPr userDrawn="1"/>
          </p:nvGrpSpPr>
          <p:grpSpPr>
            <a:xfrm>
              <a:off x="68095" y="168702"/>
              <a:ext cx="9006190" cy="1005011"/>
              <a:chOff x="4864" y="22697"/>
              <a:chExt cx="9006190" cy="1005011"/>
            </a:xfrm>
          </p:grpSpPr>
          <p:pic>
            <p:nvPicPr>
              <p:cNvPr id="8" name="Picture 7"/>
              <p:cNvPicPr>
                <a:picLocks noChangeAspect="1"/>
              </p:cNvPicPr>
              <p:nvPr userDrawn="1"/>
            </p:nvPicPr>
            <p:blipFill>
              <a:blip r:embed="rId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864" y="22697"/>
                <a:ext cx="1170056" cy="990600"/>
              </a:xfrm>
              <a:prstGeom prst="rect">
                <a:avLst/>
              </a:prstGeom>
            </p:spPr>
          </p:pic>
          <p:pic>
            <p:nvPicPr>
              <p:cNvPr id="9" name="Picture 8"/>
              <p:cNvPicPr>
                <a:picLocks noChangeAspect="1"/>
              </p:cNvPicPr>
              <p:nvPr userDrawn="1"/>
            </p:nvPicPr>
            <p:blipFill>
              <a:blip r:embed="rId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718897" y="22697"/>
                <a:ext cx="1292157" cy="1005011"/>
              </a:xfrm>
              <a:prstGeom prst="rect">
                <a:avLst/>
              </a:prstGeom>
            </p:spPr>
          </p:pic>
        </p:grpSp>
        <p:sp>
          <p:nvSpPr>
            <p:cNvPr id="10" name="Rectangle 9"/>
            <p:cNvSpPr/>
            <p:nvPr userDrawn="1"/>
          </p:nvSpPr>
          <p:spPr>
            <a:xfrm>
              <a:off x="162128" y="1313234"/>
              <a:ext cx="8763000" cy="45719"/>
            </a:xfrm>
            <a:prstGeom prst="rect">
              <a:avLst/>
            </a:prstGeom>
            <a:solidFill>
              <a:srgbClr val="0A0A9E"/>
            </a:solidFill>
            <a:ln w="3175">
              <a:solidFill>
                <a:schemeClr val="accent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064318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31" r:id="rId1"/>
    <p:sldLayoutId id="2147483932" r:id="rId2"/>
    <p:sldLayoutId id="2147483933" r:id="rId3"/>
    <p:sldLayoutId id="2147483934" r:id="rId4"/>
    <p:sldLayoutId id="2147483935" r:id="rId5"/>
    <p:sldLayoutId id="2147483936" r:id="rId6"/>
    <p:sldLayoutId id="2147483937" r:id="rId7"/>
    <p:sldLayoutId id="2147483938" r:id="rId8"/>
    <p:sldLayoutId id="2147483939" r:id="rId9"/>
    <p:sldLayoutId id="2147483940" r:id="rId10"/>
    <p:sldLayoutId id="2147483941" r:id="rId11"/>
    <p:sldLayoutId id="2147483942" r:id="rId12"/>
    <p:sldLayoutId id="2147483943" r:id="rId13"/>
  </p:sldLayoutIdLst>
  <p:hf hdr="0"/>
  <p:txStyles>
    <p:titleStyle>
      <a:lvl1pPr algn="ctr" defTabSz="914400" rtl="0" eaLnBrk="1" latinLnBrk="0" hangingPunct="1">
        <a:spcBef>
          <a:spcPct val="0"/>
        </a:spcBef>
        <a:buNone/>
        <a:defRPr sz="4000" b="1" kern="1200">
          <a:solidFill>
            <a:srgbClr val="1508B8"/>
          </a:solidFill>
          <a:effectLst/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2">
              <a:lumMod val="50000"/>
            </a:schemeClr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2">
              <a:lumMod val="50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2">
              <a:lumMod val="60000"/>
              <a:lumOff val="40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1371600"/>
            <a:ext cx="9144000" cy="51816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000">
              <a:solidFill>
                <a:prstClr val="white"/>
              </a:solidFill>
            </a:endParaRPr>
          </a:p>
        </p:txBody>
      </p:sp>
      <p:sp>
        <p:nvSpPr>
          <p:cNvPr id="1027" name="Rectangle 9"/>
          <p:cNvSpPr>
            <a:spLocks noChangeArrowheads="1"/>
          </p:cNvSpPr>
          <p:nvPr/>
        </p:nvSpPr>
        <p:spPr bwMode="auto">
          <a:xfrm>
            <a:off x="0" y="1371600"/>
            <a:ext cx="9144000" cy="1524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sx="102000" sy="102000" algn="ctr" rotWithShape="0">
                    <a:srgbClr val="000000">
                      <a:alpha val="39998"/>
                    </a:srgbClr>
                  </a:outerShdw>
                </a:effectLst>
              </a14:hiddenEffects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US" altLang="en-US" sz="2000" smtClean="0">
              <a:solidFill>
                <a:srgbClr val="FFFFFF"/>
              </a:solidFill>
              <a:latin typeface="Franklin Gothic Book" pitchFamily="34" charset="0"/>
            </a:endParaRPr>
          </a:p>
        </p:txBody>
      </p:sp>
      <p:sp>
        <p:nvSpPr>
          <p:cNvPr id="102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524000" y="0"/>
            <a:ext cx="7620000" cy="1371600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18288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04800" y="1676400"/>
            <a:ext cx="8534400" cy="487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</p:txBody>
      </p:sp>
      <p:sp>
        <p:nvSpPr>
          <p:cNvPr id="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10400" y="6553200"/>
            <a:ext cx="21336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FFFFCC"/>
                </a:solidFill>
                <a:latin typeface="Franklin Gothic Medium Cond" pitchFamily="34" charset="0"/>
                <a:ea typeface="+mn-ea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70DCA73-20EF-4CC7-B228-386897CED46D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/>
          </a:p>
        </p:txBody>
      </p:sp>
      <p:pic>
        <p:nvPicPr>
          <p:cNvPr id="1031" name="Picture 7" descr="Dept of Commerce Seal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475" y="6588129"/>
            <a:ext cx="236538" cy="2349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2" name="Picture 8" descr="NOAA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6075" y="6591300"/>
            <a:ext cx="2286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33" name="Rectangle 13"/>
          <p:cNvSpPr>
            <a:spLocks noChangeArrowheads="1"/>
          </p:cNvSpPr>
          <p:nvPr/>
        </p:nvSpPr>
        <p:spPr bwMode="auto">
          <a:xfrm>
            <a:off x="533405" y="6589717"/>
            <a:ext cx="2031325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en-US" sz="1000" b="1" smtClean="0">
                <a:solidFill>
                  <a:srgbClr val="FFFFCC"/>
                </a:solidFill>
              </a:rPr>
              <a:t>National Weather Service	</a:t>
            </a:r>
          </a:p>
        </p:txBody>
      </p:sp>
      <p:pic>
        <p:nvPicPr>
          <p:cNvPr id="1034" name="Picture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82588" y="-88900"/>
            <a:ext cx="2333626" cy="175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2167115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945" r:id="rId1"/>
  </p:sldLayoutIdLst>
  <p:timing>
    <p:tnLst>
      <p:par>
        <p:cTn xmlns:p14="http://schemas.microsoft.com/office/powerpoint/2010/main" id="1" dur="indefinite" restart="never" nodeType="tmRoot"/>
      </p:par>
    </p:tnLst>
  </p:timing>
  <p:hf hdr="0" dt="0"/>
  <p:txStyles>
    <p:titleStyle>
      <a:lvl1pPr algn="r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rgbClr val="FFFFCC"/>
          </a:solidFill>
          <a:latin typeface="Franklin Gothic Demi" pitchFamily="34" charset="0"/>
          <a:ea typeface="+mj-ea"/>
          <a:cs typeface="+mj-cs"/>
        </a:defRPr>
      </a:lvl1pPr>
      <a:lvl2pPr algn="r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rgbClr val="FFFFCC"/>
          </a:solidFill>
          <a:latin typeface="Franklin Gothic Demi" pitchFamily="34" charset="0"/>
        </a:defRPr>
      </a:lvl2pPr>
      <a:lvl3pPr algn="r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rgbClr val="FFFFCC"/>
          </a:solidFill>
          <a:latin typeface="Franklin Gothic Demi" pitchFamily="34" charset="0"/>
        </a:defRPr>
      </a:lvl3pPr>
      <a:lvl4pPr algn="r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rgbClr val="FFFFCC"/>
          </a:solidFill>
          <a:latin typeface="Franklin Gothic Demi" pitchFamily="34" charset="0"/>
        </a:defRPr>
      </a:lvl4pPr>
      <a:lvl5pPr algn="r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rgbClr val="FFFFCC"/>
          </a:solidFill>
          <a:latin typeface="Franklin Gothic Demi" pitchFamily="34" charset="0"/>
        </a:defRPr>
      </a:lvl5pPr>
      <a:lvl6pPr marL="457200" algn="r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rgbClr val="FFFFCC"/>
          </a:solidFill>
          <a:latin typeface="SolexBlackLiningItalic" pitchFamily="2" charset="0"/>
        </a:defRPr>
      </a:lvl6pPr>
      <a:lvl7pPr marL="914400" algn="r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rgbClr val="FFFFCC"/>
          </a:solidFill>
          <a:latin typeface="SolexBlackLiningItalic" pitchFamily="2" charset="0"/>
        </a:defRPr>
      </a:lvl7pPr>
      <a:lvl8pPr marL="1371600" algn="r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rgbClr val="FFFFCC"/>
          </a:solidFill>
          <a:latin typeface="SolexBlackLiningItalic" pitchFamily="2" charset="0"/>
        </a:defRPr>
      </a:lvl8pPr>
      <a:lvl9pPr marL="1828800" algn="r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rgbClr val="FFFFCC"/>
          </a:solidFill>
          <a:latin typeface="SolexBlackLiningItalic" pitchFamily="2" charset="0"/>
        </a:defRPr>
      </a:lvl9pPr>
    </p:titleStyle>
    <p:bodyStyle>
      <a:lvl1pPr marL="342900" indent="-342900" algn="l" rtl="0" eaLnBrk="1" fontAlgn="base" hangingPunct="1">
        <a:lnSpc>
          <a:spcPct val="90000"/>
        </a:lnSpc>
        <a:spcBef>
          <a:spcPct val="75000"/>
        </a:spcBef>
        <a:spcAft>
          <a:spcPct val="0"/>
        </a:spcAft>
        <a:defRPr sz="2800">
          <a:solidFill>
            <a:srgbClr val="083763"/>
          </a:solidFill>
          <a:latin typeface="Franklin Gothic Medium" pitchFamily="34" charset="0"/>
          <a:ea typeface="+mn-ea"/>
          <a:cs typeface="+mn-cs"/>
        </a:defRPr>
      </a:lvl1pPr>
      <a:lvl2pPr marL="514350" indent="-285750" algn="l" rtl="0" eaLnBrk="1" fontAlgn="base" hangingPunct="1">
        <a:spcBef>
          <a:spcPct val="5000"/>
        </a:spcBef>
        <a:spcAft>
          <a:spcPct val="0"/>
        </a:spcAft>
        <a:buBlip>
          <a:blip r:embed="rId6"/>
        </a:buBlip>
        <a:defRPr sz="2000">
          <a:solidFill>
            <a:srgbClr val="083763"/>
          </a:solidFill>
          <a:latin typeface="Franklin Gothic Medium Cond" pitchFamily="34" charset="0"/>
        </a:defRPr>
      </a:lvl2pPr>
      <a:lvl3pPr marL="914400" indent="-228600" algn="l" rtl="0" eaLnBrk="1" fontAlgn="base" hangingPunct="1">
        <a:spcBef>
          <a:spcPct val="5000"/>
        </a:spcBef>
        <a:spcAft>
          <a:spcPct val="0"/>
        </a:spcAft>
        <a:buBlip>
          <a:blip r:embed="rId7"/>
        </a:buBlip>
        <a:defRPr>
          <a:solidFill>
            <a:srgbClr val="083763"/>
          </a:solidFill>
          <a:latin typeface="Franklin Gothic Medium Cond" pitchFamily="34" charset="0"/>
        </a:defRPr>
      </a:lvl3pPr>
      <a:lvl4pPr marL="1257300" indent="-228600" algn="l" rtl="0" eaLnBrk="1" fontAlgn="base" hangingPunct="1">
        <a:spcBef>
          <a:spcPct val="5000"/>
        </a:spcBef>
        <a:spcAft>
          <a:spcPct val="0"/>
        </a:spcAft>
        <a:buBlip>
          <a:blip r:embed="rId8"/>
        </a:buBlip>
        <a:defRPr sz="1600">
          <a:solidFill>
            <a:srgbClr val="083763"/>
          </a:solidFill>
          <a:latin typeface="Franklin Gothic Medium Cond" pitchFamily="34" charset="0"/>
        </a:defRPr>
      </a:lvl4pPr>
      <a:lvl5pPr marL="1600200" indent="-228600" algn="l" rtl="0" eaLnBrk="1" fontAlgn="base" hangingPunct="1">
        <a:spcBef>
          <a:spcPct val="5000"/>
        </a:spcBef>
        <a:spcAft>
          <a:spcPct val="0"/>
        </a:spcAft>
        <a:buChar char="»"/>
        <a:defRPr sz="1600">
          <a:solidFill>
            <a:schemeClr val="accent2"/>
          </a:solidFill>
          <a:latin typeface="Franklin Gothic Medium Cond" pitchFamily="34" charset="0"/>
        </a:defRPr>
      </a:lvl5pPr>
      <a:lvl6pPr marL="2057400" indent="-228600" algn="l" rtl="0" eaLnBrk="1" fontAlgn="base" hangingPunct="1">
        <a:spcBef>
          <a:spcPct val="5000"/>
        </a:spcBef>
        <a:spcAft>
          <a:spcPct val="0"/>
        </a:spcAft>
        <a:buChar char="»"/>
        <a:defRPr>
          <a:solidFill>
            <a:schemeClr val="accent2"/>
          </a:solidFill>
          <a:latin typeface="SolexRegularLining" pitchFamily="2" charset="0"/>
        </a:defRPr>
      </a:lvl6pPr>
      <a:lvl7pPr marL="2514600" indent="-228600" algn="l" rtl="0" eaLnBrk="1" fontAlgn="base" hangingPunct="1">
        <a:spcBef>
          <a:spcPct val="5000"/>
        </a:spcBef>
        <a:spcAft>
          <a:spcPct val="0"/>
        </a:spcAft>
        <a:buChar char="»"/>
        <a:defRPr>
          <a:solidFill>
            <a:schemeClr val="accent2"/>
          </a:solidFill>
          <a:latin typeface="SolexRegularLining" pitchFamily="2" charset="0"/>
        </a:defRPr>
      </a:lvl7pPr>
      <a:lvl8pPr marL="2971800" indent="-228600" algn="l" rtl="0" eaLnBrk="1" fontAlgn="base" hangingPunct="1">
        <a:spcBef>
          <a:spcPct val="5000"/>
        </a:spcBef>
        <a:spcAft>
          <a:spcPct val="0"/>
        </a:spcAft>
        <a:buChar char="»"/>
        <a:defRPr>
          <a:solidFill>
            <a:schemeClr val="accent2"/>
          </a:solidFill>
          <a:latin typeface="SolexRegularLining" pitchFamily="2" charset="0"/>
        </a:defRPr>
      </a:lvl8pPr>
      <a:lvl9pPr marL="3429000" indent="-228600" algn="l" rtl="0" eaLnBrk="1" fontAlgn="base" hangingPunct="1">
        <a:spcBef>
          <a:spcPct val="5000"/>
        </a:spcBef>
        <a:spcAft>
          <a:spcPct val="0"/>
        </a:spcAft>
        <a:buChar char="»"/>
        <a:defRPr>
          <a:solidFill>
            <a:schemeClr val="accent2"/>
          </a:solidFill>
          <a:latin typeface="SolexRegularLining" pitchFamily="2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1371600"/>
            <a:ext cx="9144000" cy="51816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000">
              <a:solidFill>
                <a:prstClr val="white"/>
              </a:solidFill>
            </a:endParaRPr>
          </a:p>
        </p:txBody>
      </p:sp>
      <p:sp>
        <p:nvSpPr>
          <p:cNvPr id="1027" name="Rectangle 9"/>
          <p:cNvSpPr>
            <a:spLocks noChangeArrowheads="1"/>
          </p:cNvSpPr>
          <p:nvPr/>
        </p:nvSpPr>
        <p:spPr bwMode="auto">
          <a:xfrm>
            <a:off x="0" y="1371600"/>
            <a:ext cx="9144000" cy="1524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sx="102000" sy="102000" algn="ctr" rotWithShape="0">
                    <a:srgbClr val="000000">
                      <a:alpha val="39998"/>
                    </a:srgbClr>
                  </a:outerShdw>
                </a:effectLst>
              </a14:hiddenEffects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US" altLang="en-US" sz="2000" smtClean="0">
              <a:solidFill>
                <a:srgbClr val="FFFFFF"/>
              </a:solidFill>
              <a:latin typeface="Franklin Gothic Book" pitchFamily="34" charset="0"/>
            </a:endParaRPr>
          </a:p>
        </p:txBody>
      </p:sp>
      <p:sp>
        <p:nvSpPr>
          <p:cNvPr id="614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524000" y="0"/>
            <a:ext cx="7620000" cy="1371600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18288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614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04800" y="1676400"/>
            <a:ext cx="8534400" cy="487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</p:txBody>
      </p:sp>
      <p:sp>
        <p:nvSpPr>
          <p:cNvPr id="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10400" y="6553200"/>
            <a:ext cx="21336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FFFFCC"/>
                </a:solidFill>
                <a:latin typeface="Franklin Gothic Medium Cond" pitchFamily="34" charset="0"/>
                <a:ea typeface="+mn-ea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2A4DA5A-2BED-47DB-9C3D-279047CA0870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/>
          </a:p>
        </p:txBody>
      </p:sp>
      <p:pic>
        <p:nvPicPr>
          <p:cNvPr id="6151" name="Picture 7" descr="Dept of Commerce Seal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475" y="6588130"/>
            <a:ext cx="236538" cy="2349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52" name="Picture 8" descr="NOAA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6075" y="6591300"/>
            <a:ext cx="2286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33" name="Rectangle 13"/>
          <p:cNvSpPr>
            <a:spLocks noChangeArrowheads="1"/>
          </p:cNvSpPr>
          <p:nvPr/>
        </p:nvSpPr>
        <p:spPr bwMode="auto">
          <a:xfrm>
            <a:off x="533401" y="6589718"/>
            <a:ext cx="2031325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en-US" sz="1000" b="1" smtClean="0">
                <a:solidFill>
                  <a:srgbClr val="FFFFCC"/>
                </a:solidFill>
              </a:rPr>
              <a:t>National Weather Service	</a:t>
            </a:r>
          </a:p>
        </p:txBody>
      </p:sp>
      <p:pic>
        <p:nvPicPr>
          <p:cNvPr id="6154" name="Picture 10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82588" y="-88900"/>
            <a:ext cx="2333626" cy="175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5019616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957" r:id="rId1"/>
    <p:sldLayoutId id="2147483958" r:id="rId2"/>
    <p:sldLayoutId id="2147483959" r:id="rId3"/>
    <p:sldLayoutId id="2147483962" r:id="rId4"/>
    <p:sldLayoutId id="2147483963" r:id="rId5"/>
    <p:sldLayoutId id="2147483964" r:id="rId6"/>
  </p:sldLayoutIdLst>
  <p:timing>
    <p:tnLst>
      <p:par>
        <p:cTn xmlns:p14="http://schemas.microsoft.com/office/powerpoint/2010/main" id="1" dur="indefinite" restart="never" nodeType="tmRoot"/>
      </p:par>
    </p:tnLst>
  </p:timing>
  <p:hf hdr="0" dt="0"/>
  <p:txStyles>
    <p:titleStyle>
      <a:lvl1pPr algn="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rgbClr val="FFFFCC"/>
          </a:solidFill>
          <a:latin typeface="Franklin Gothic Demi" pitchFamily="34" charset="0"/>
          <a:ea typeface="+mj-ea"/>
          <a:cs typeface="+mj-cs"/>
        </a:defRPr>
      </a:lvl1pPr>
      <a:lvl2pPr algn="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rgbClr val="FFFFCC"/>
          </a:solidFill>
          <a:latin typeface="Franklin Gothic Demi" pitchFamily="34" charset="0"/>
        </a:defRPr>
      </a:lvl2pPr>
      <a:lvl3pPr algn="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rgbClr val="FFFFCC"/>
          </a:solidFill>
          <a:latin typeface="Franklin Gothic Demi" pitchFamily="34" charset="0"/>
        </a:defRPr>
      </a:lvl3pPr>
      <a:lvl4pPr algn="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rgbClr val="FFFFCC"/>
          </a:solidFill>
          <a:latin typeface="Franklin Gothic Demi" pitchFamily="34" charset="0"/>
        </a:defRPr>
      </a:lvl4pPr>
      <a:lvl5pPr algn="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rgbClr val="FFFFCC"/>
          </a:solidFill>
          <a:latin typeface="Franklin Gothic Demi" pitchFamily="34" charset="0"/>
        </a:defRPr>
      </a:lvl5pPr>
      <a:lvl6pPr marL="457200" algn="r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rgbClr val="FFFFCC"/>
          </a:solidFill>
          <a:latin typeface="SolexBlackLiningItalic" pitchFamily="2" charset="0"/>
        </a:defRPr>
      </a:lvl6pPr>
      <a:lvl7pPr marL="914400" algn="r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rgbClr val="FFFFCC"/>
          </a:solidFill>
          <a:latin typeface="SolexBlackLiningItalic" pitchFamily="2" charset="0"/>
        </a:defRPr>
      </a:lvl7pPr>
      <a:lvl8pPr marL="1371600" algn="r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rgbClr val="FFFFCC"/>
          </a:solidFill>
          <a:latin typeface="SolexBlackLiningItalic" pitchFamily="2" charset="0"/>
        </a:defRPr>
      </a:lvl8pPr>
      <a:lvl9pPr marL="1828800" algn="r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rgbClr val="FFFFCC"/>
          </a:solidFill>
          <a:latin typeface="SolexBlackLiningItalic" pitchFamily="2" charset="0"/>
        </a:defRPr>
      </a:lvl9pPr>
    </p:titleStyle>
    <p:bodyStyle>
      <a:lvl1pPr marL="342900" indent="-342900" algn="l" rtl="0" eaLnBrk="0" fontAlgn="base" hangingPunct="0">
        <a:lnSpc>
          <a:spcPct val="90000"/>
        </a:lnSpc>
        <a:spcBef>
          <a:spcPct val="75000"/>
        </a:spcBef>
        <a:spcAft>
          <a:spcPct val="0"/>
        </a:spcAft>
        <a:defRPr sz="2800">
          <a:solidFill>
            <a:srgbClr val="083763"/>
          </a:solidFill>
          <a:latin typeface="Franklin Gothic Medium" pitchFamily="34" charset="0"/>
          <a:ea typeface="+mn-ea"/>
          <a:cs typeface="+mn-cs"/>
        </a:defRPr>
      </a:lvl1pPr>
      <a:lvl2pPr marL="514350" indent="-285750" algn="l" rtl="0" eaLnBrk="0" fontAlgn="base" hangingPunct="0">
        <a:spcBef>
          <a:spcPct val="5000"/>
        </a:spcBef>
        <a:spcAft>
          <a:spcPct val="0"/>
        </a:spcAft>
        <a:buBlip>
          <a:blip r:embed="rId11"/>
        </a:buBlip>
        <a:defRPr sz="2000">
          <a:solidFill>
            <a:srgbClr val="083763"/>
          </a:solidFill>
          <a:latin typeface="Franklin Gothic Medium Cond" pitchFamily="34" charset="0"/>
        </a:defRPr>
      </a:lvl2pPr>
      <a:lvl3pPr marL="914400" indent="-228600" algn="l" rtl="0" eaLnBrk="0" fontAlgn="base" hangingPunct="0">
        <a:spcBef>
          <a:spcPct val="5000"/>
        </a:spcBef>
        <a:spcAft>
          <a:spcPct val="0"/>
        </a:spcAft>
        <a:buBlip>
          <a:blip r:embed="rId12"/>
        </a:buBlip>
        <a:defRPr>
          <a:solidFill>
            <a:srgbClr val="083763"/>
          </a:solidFill>
          <a:latin typeface="Franklin Gothic Medium Cond" pitchFamily="34" charset="0"/>
        </a:defRPr>
      </a:lvl3pPr>
      <a:lvl4pPr marL="1257300" indent="-228600" algn="l" rtl="0" eaLnBrk="0" fontAlgn="base" hangingPunct="0">
        <a:spcBef>
          <a:spcPct val="5000"/>
        </a:spcBef>
        <a:spcAft>
          <a:spcPct val="0"/>
        </a:spcAft>
        <a:buBlip>
          <a:blip r:embed="rId13"/>
        </a:buBlip>
        <a:defRPr sz="1600">
          <a:solidFill>
            <a:srgbClr val="083763"/>
          </a:solidFill>
          <a:latin typeface="Franklin Gothic Medium Cond" pitchFamily="34" charset="0"/>
        </a:defRPr>
      </a:lvl4pPr>
      <a:lvl5pPr marL="1600200" indent="-228600" algn="l" rtl="0" eaLnBrk="0" fontAlgn="base" hangingPunct="0">
        <a:spcBef>
          <a:spcPct val="5000"/>
        </a:spcBef>
        <a:spcAft>
          <a:spcPct val="0"/>
        </a:spcAft>
        <a:buChar char="»"/>
        <a:defRPr sz="1600">
          <a:solidFill>
            <a:schemeClr val="accent2"/>
          </a:solidFill>
          <a:latin typeface="Franklin Gothic Medium Cond" pitchFamily="34" charset="0"/>
        </a:defRPr>
      </a:lvl5pPr>
      <a:lvl6pPr marL="2057400" indent="-228600" algn="l" rtl="0" eaLnBrk="1" fontAlgn="base" hangingPunct="1">
        <a:spcBef>
          <a:spcPct val="5000"/>
        </a:spcBef>
        <a:spcAft>
          <a:spcPct val="0"/>
        </a:spcAft>
        <a:buChar char="»"/>
        <a:defRPr>
          <a:solidFill>
            <a:schemeClr val="accent2"/>
          </a:solidFill>
          <a:latin typeface="SolexRegularLining" pitchFamily="2" charset="0"/>
        </a:defRPr>
      </a:lvl6pPr>
      <a:lvl7pPr marL="2514600" indent="-228600" algn="l" rtl="0" eaLnBrk="1" fontAlgn="base" hangingPunct="1">
        <a:spcBef>
          <a:spcPct val="5000"/>
        </a:spcBef>
        <a:spcAft>
          <a:spcPct val="0"/>
        </a:spcAft>
        <a:buChar char="»"/>
        <a:defRPr>
          <a:solidFill>
            <a:schemeClr val="accent2"/>
          </a:solidFill>
          <a:latin typeface="SolexRegularLining" pitchFamily="2" charset="0"/>
        </a:defRPr>
      </a:lvl7pPr>
      <a:lvl8pPr marL="2971800" indent="-228600" algn="l" rtl="0" eaLnBrk="1" fontAlgn="base" hangingPunct="1">
        <a:spcBef>
          <a:spcPct val="5000"/>
        </a:spcBef>
        <a:spcAft>
          <a:spcPct val="0"/>
        </a:spcAft>
        <a:buChar char="»"/>
        <a:defRPr>
          <a:solidFill>
            <a:schemeClr val="accent2"/>
          </a:solidFill>
          <a:latin typeface="SolexRegularLining" pitchFamily="2" charset="0"/>
        </a:defRPr>
      </a:lvl8pPr>
      <a:lvl9pPr marL="3429000" indent="-228600" algn="l" rtl="0" eaLnBrk="1" fontAlgn="base" hangingPunct="1">
        <a:spcBef>
          <a:spcPct val="5000"/>
        </a:spcBef>
        <a:spcAft>
          <a:spcPct val="0"/>
        </a:spcAft>
        <a:buChar char="»"/>
        <a:defRPr>
          <a:solidFill>
            <a:schemeClr val="accent2"/>
          </a:solidFill>
          <a:latin typeface="SolexRegularLining" pitchFamily="2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1371600"/>
            <a:ext cx="9144000" cy="51816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000">
              <a:solidFill>
                <a:prstClr val="white"/>
              </a:solidFill>
            </a:endParaRPr>
          </a:p>
        </p:txBody>
      </p:sp>
      <p:sp>
        <p:nvSpPr>
          <p:cNvPr id="1027" name="Rectangle 9"/>
          <p:cNvSpPr>
            <a:spLocks noChangeArrowheads="1"/>
          </p:cNvSpPr>
          <p:nvPr/>
        </p:nvSpPr>
        <p:spPr bwMode="auto">
          <a:xfrm>
            <a:off x="0" y="1371600"/>
            <a:ext cx="9144000" cy="1524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sx="102000" sy="102000" algn="ctr" rotWithShape="0">
                    <a:srgbClr val="000000">
                      <a:alpha val="39998"/>
                    </a:srgbClr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000">
              <a:solidFill>
                <a:srgbClr val="FFFFFF"/>
              </a:solidFill>
            </a:endParaRPr>
          </a:p>
        </p:txBody>
      </p:sp>
      <p:pic>
        <p:nvPicPr>
          <p:cNvPr id="1028" name="Picture 8" descr="luxtonEarth_FullPage.png"/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rightnessContrast bright="-2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77499" b="75555"/>
          <a:stretch>
            <a:fillRect/>
          </a:stretch>
        </p:blipFill>
        <p:spPr bwMode="auto">
          <a:xfrm>
            <a:off x="0" y="0"/>
            <a:ext cx="2057400" cy="167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9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524000" y="0"/>
            <a:ext cx="7620000" cy="1371600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18288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30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04800" y="1676400"/>
            <a:ext cx="8534400" cy="487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</p:txBody>
      </p:sp>
      <p:sp>
        <p:nvSpPr>
          <p:cNvPr id="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10400" y="6553200"/>
            <a:ext cx="21336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FFFFCC"/>
                </a:solidFill>
                <a:latin typeface="Franklin Gothic Medium Cond" pitchFamily="34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ADED236-C323-4AF8-AE4F-1B4BAEB8B010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/>
          </a:p>
        </p:txBody>
      </p:sp>
      <p:pic>
        <p:nvPicPr>
          <p:cNvPr id="1032" name="Picture 7" descr="Dept of Commerce Seal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475" y="6588125"/>
            <a:ext cx="236538" cy="234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3" name="Picture 8" descr="NOAA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6075" y="6591300"/>
            <a:ext cx="2286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35" name="Rectangle 13"/>
          <p:cNvSpPr>
            <a:spLocks noChangeArrowheads="1"/>
          </p:cNvSpPr>
          <p:nvPr/>
        </p:nvSpPr>
        <p:spPr bwMode="auto">
          <a:xfrm>
            <a:off x="533400" y="6589713"/>
            <a:ext cx="2012950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000" b="1">
                <a:solidFill>
                  <a:srgbClr val="FFFFCC"/>
                </a:solidFill>
                <a:latin typeface="Arial" charset="0"/>
              </a:rPr>
              <a:t>National Weather Service	</a:t>
            </a:r>
          </a:p>
        </p:txBody>
      </p:sp>
    </p:spTree>
    <p:extLst>
      <p:ext uri="{BB962C8B-B14F-4D97-AF65-F5344CB8AC3E}">
        <p14:creationId xmlns:p14="http://schemas.microsoft.com/office/powerpoint/2010/main" val="391556874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966" r:id="rId1"/>
    <p:sldLayoutId id="2147483967" r:id="rId2"/>
    <p:sldLayoutId id="2147483968" r:id="rId3"/>
    <p:sldLayoutId id="2147483969" r:id="rId4"/>
    <p:sldLayoutId id="2147483970" r:id="rId5"/>
    <p:sldLayoutId id="2147483971" r:id="rId6"/>
    <p:sldLayoutId id="2147483972" r:id="rId7"/>
    <p:sldLayoutId id="2147483973" r:id="rId8"/>
    <p:sldLayoutId id="2147483974" r:id="rId9"/>
  </p:sldLayoutIdLst>
  <p:timing>
    <p:tnLst>
      <p:par>
        <p:cTn xmlns:p14="http://schemas.microsoft.com/office/powerpoint/2010/main" id="1" dur="indefinite" restart="never" nodeType="tmRoot"/>
      </p:par>
    </p:tnLst>
  </p:timing>
  <p:hf hdr="0" dt="0"/>
  <p:txStyles>
    <p:titleStyle>
      <a:lvl1pPr algn="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rgbClr val="FFFFCC"/>
          </a:solidFill>
          <a:latin typeface="Franklin Gothic Demi" pitchFamily="34" charset="0"/>
          <a:ea typeface="+mj-ea"/>
          <a:cs typeface="+mj-cs"/>
        </a:defRPr>
      </a:lvl1pPr>
      <a:lvl2pPr algn="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rgbClr val="FFFFCC"/>
          </a:solidFill>
          <a:latin typeface="Franklin Gothic Demi" pitchFamily="34" charset="0"/>
        </a:defRPr>
      </a:lvl2pPr>
      <a:lvl3pPr algn="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rgbClr val="FFFFCC"/>
          </a:solidFill>
          <a:latin typeface="Franklin Gothic Demi" pitchFamily="34" charset="0"/>
        </a:defRPr>
      </a:lvl3pPr>
      <a:lvl4pPr algn="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rgbClr val="FFFFCC"/>
          </a:solidFill>
          <a:latin typeface="Franklin Gothic Demi" pitchFamily="34" charset="0"/>
        </a:defRPr>
      </a:lvl4pPr>
      <a:lvl5pPr algn="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rgbClr val="FFFFCC"/>
          </a:solidFill>
          <a:latin typeface="Franklin Gothic Demi" pitchFamily="34" charset="0"/>
        </a:defRPr>
      </a:lvl5pPr>
      <a:lvl6pPr marL="457200" algn="r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rgbClr val="FFFFCC"/>
          </a:solidFill>
          <a:latin typeface="SolexBlackLiningItalic" pitchFamily="2" charset="0"/>
        </a:defRPr>
      </a:lvl6pPr>
      <a:lvl7pPr marL="914400" algn="r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rgbClr val="FFFFCC"/>
          </a:solidFill>
          <a:latin typeface="SolexBlackLiningItalic" pitchFamily="2" charset="0"/>
        </a:defRPr>
      </a:lvl7pPr>
      <a:lvl8pPr marL="1371600" algn="r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rgbClr val="FFFFCC"/>
          </a:solidFill>
          <a:latin typeface="SolexBlackLiningItalic" pitchFamily="2" charset="0"/>
        </a:defRPr>
      </a:lvl8pPr>
      <a:lvl9pPr marL="1828800" algn="r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rgbClr val="FFFFCC"/>
          </a:solidFill>
          <a:latin typeface="SolexBlackLiningItalic" pitchFamily="2" charset="0"/>
        </a:defRPr>
      </a:lvl9pPr>
    </p:titleStyle>
    <p:bodyStyle>
      <a:lvl1pPr marL="342900" indent="-342900" algn="l" rtl="0" eaLnBrk="0" fontAlgn="base" hangingPunct="0">
        <a:lnSpc>
          <a:spcPct val="90000"/>
        </a:lnSpc>
        <a:spcBef>
          <a:spcPct val="75000"/>
        </a:spcBef>
        <a:spcAft>
          <a:spcPct val="0"/>
        </a:spcAft>
        <a:defRPr sz="2800">
          <a:solidFill>
            <a:srgbClr val="083763"/>
          </a:solidFill>
          <a:latin typeface="Franklin Gothic Medium" pitchFamily="34" charset="0"/>
          <a:ea typeface="+mn-ea"/>
          <a:cs typeface="+mn-cs"/>
        </a:defRPr>
      </a:lvl1pPr>
      <a:lvl2pPr marL="514350" indent="-285750" algn="l" rtl="0" eaLnBrk="0" fontAlgn="base" hangingPunct="0">
        <a:spcBef>
          <a:spcPct val="5000"/>
        </a:spcBef>
        <a:spcAft>
          <a:spcPct val="0"/>
        </a:spcAft>
        <a:buBlip>
          <a:blip r:embed="rId15"/>
        </a:buBlip>
        <a:defRPr sz="2000">
          <a:solidFill>
            <a:srgbClr val="083763"/>
          </a:solidFill>
          <a:latin typeface="Franklin Gothic Medium Cond" pitchFamily="34" charset="0"/>
        </a:defRPr>
      </a:lvl2pPr>
      <a:lvl3pPr marL="914400" indent="-228600" algn="l" rtl="0" eaLnBrk="0" fontAlgn="base" hangingPunct="0">
        <a:spcBef>
          <a:spcPct val="5000"/>
        </a:spcBef>
        <a:spcAft>
          <a:spcPct val="0"/>
        </a:spcAft>
        <a:buBlip>
          <a:blip r:embed="rId16"/>
        </a:buBlip>
        <a:defRPr>
          <a:solidFill>
            <a:srgbClr val="083763"/>
          </a:solidFill>
          <a:latin typeface="Franklin Gothic Medium Cond" pitchFamily="34" charset="0"/>
        </a:defRPr>
      </a:lvl3pPr>
      <a:lvl4pPr marL="1257300" indent="-228600" algn="l" rtl="0" eaLnBrk="0" fontAlgn="base" hangingPunct="0">
        <a:spcBef>
          <a:spcPct val="5000"/>
        </a:spcBef>
        <a:spcAft>
          <a:spcPct val="0"/>
        </a:spcAft>
        <a:buBlip>
          <a:blip r:embed="rId17"/>
        </a:buBlip>
        <a:defRPr sz="1600">
          <a:solidFill>
            <a:srgbClr val="083763"/>
          </a:solidFill>
          <a:latin typeface="Franklin Gothic Medium Cond" pitchFamily="34" charset="0"/>
        </a:defRPr>
      </a:lvl4pPr>
      <a:lvl5pPr marL="1600200" indent="-228600" algn="l" rtl="0" eaLnBrk="0" fontAlgn="base" hangingPunct="0">
        <a:spcBef>
          <a:spcPct val="5000"/>
        </a:spcBef>
        <a:spcAft>
          <a:spcPct val="0"/>
        </a:spcAft>
        <a:buChar char="»"/>
        <a:defRPr sz="1600">
          <a:solidFill>
            <a:schemeClr val="accent2"/>
          </a:solidFill>
          <a:latin typeface="Franklin Gothic Medium Cond" pitchFamily="34" charset="0"/>
        </a:defRPr>
      </a:lvl5pPr>
      <a:lvl6pPr marL="2057400" indent="-228600" algn="l" rtl="0" eaLnBrk="1" fontAlgn="base" hangingPunct="1">
        <a:spcBef>
          <a:spcPct val="5000"/>
        </a:spcBef>
        <a:spcAft>
          <a:spcPct val="0"/>
        </a:spcAft>
        <a:buChar char="»"/>
        <a:defRPr>
          <a:solidFill>
            <a:schemeClr val="accent2"/>
          </a:solidFill>
          <a:latin typeface="SolexRegularLining" pitchFamily="2" charset="0"/>
        </a:defRPr>
      </a:lvl6pPr>
      <a:lvl7pPr marL="2514600" indent="-228600" algn="l" rtl="0" eaLnBrk="1" fontAlgn="base" hangingPunct="1">
        <a:spcBef>
          <a:spcPct val="5000"/>
        </a:spcBef>
        <a:spcAft>
          <a:spcPct val="0"/>
        </a:spcAft>
        <a:buChar char="»"/>
        <a:defRPr>
          <a:solidFill>
            <a:schemeClr val="accent2"/>
          </a:solidFill>
          <a:latin typeface="SolexRegularLining" pitchFamily="2" charset="0"/>
        </a:defRPr>
      </a:lvl7pPr>
      <a:lvl8pPr marL="2971800" indent="-228600" algn="l" rtl="0" eaLnBrk="1" fontAlgn="base" hangingPunct="1">
        <a:spcBef>
          <a:spcPct val="5000"/>
        </a:spcBef>
        <a:spcAft>
          <a:spcPct val="0"/>
        </a:spcAft>
        <a:buChar char="»"/>
        <a:defRPr>
          <a:solidFill>
            <a:schemeClr val="accent2"/>
          </a:solidFill>
          <a:latin typeface="SolexRegularLining" pitchFamily="2" charset="0"/>
        </a:defRPr>
      </a:lvl8pPr>
      <a:lvl9pPr marL="3429000" indent="-228600" algn="l" rtl="0" eaLnBrk="1" fontAlgn="base" hangingPunct="1">
        <a:spcBef>
          <a:spcPct val="5000"/>
        </a:spcBef>
        <a:spcAft>
          <a:spcPct val="0"/>
        </a:spcAft>
        <a:buChar char="»"/>
        <a:defRPr>
          <a:solidFill>
            <a:schemeClr val="accent2"/>
          </a:solidFill>
          <a:latin typeface="SolexRegularLining" pitchFamily="2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5" Type="http://schemas.openxmlformats.org/officeDocument/2006/relationships/image" Target="../media/image6.png"/><Relationship Id="rId1" Type="http://schemas.openxmlformats.org/officeDocument/2006/relationships/slideLayout" Target="../slideLayouts/slideLayout91.xml"/><Relationship Id="rId2" Type="http://schemas.openxmlformats.org/officeDocument/2006/relationships/image" Target="../media/image26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4" Type="http://schemas.openxmlformats.org/officeDocument/2006/relationships/image" Target="../media/image29.png"/><Relationship Id="rId5" Type="http://schemas.openxmlformats.org/officeDocument/2006/relationships/image" Target="../media/image30.png"/><Relationship Id="rId6" Type="http://schemas.openxmlformats.org/officeDocument/2006/relationships/image" Target="../media/image31.png"/><Relationship Id="rId7" Type="http://schemas.openxmlformats.org/officeDocument/2006/relationships/image" Target="../media/image32.jpeg"/><Relationship Id="rId8" Type="http://schemas.openxmlformats.org/officeDocument/2006/relationships/image" Target="../media/image33.jpeg"/><Relationship Id="rId1" Type="http://schemas.openxmlformats.org/officeDocument/2006/relationships/slideLayout" Target="../slideLayouts/slideLayout91.xml"/><Relationship Id="rId2" Type="http://schemas.openxmlformats.org/officeDocument/2006/relationships/image" Target="../media/image2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4" Type="http://schemas.openxmlformats.org/officeDocument/2006/relationships/image" Target="../media/image29.png"/><Relationship Id="rId5" Type="http://schemas.openxmlformats.org/officeDocument/2006/relationships/image" Target="../media/image30.png"/><Relationship Id="rId6" Type="http://schemas.openxmlformats.org/officeDocument/2006/relationships/image" Target="../media/image31.png"/><Relationship Id="rId7" Type="http://schemas.openxmlformats.org/officeDocument/2006/relationships/image" Target="../media/image32.jpeg"/><Relationship Id="rId8" Type="http://schemas.openxmlformats.org/officeDocument/2006/relationships/image" Target="../media/image33.jpeg"/><Relationship Id="rId9" Type="http://schemas.openxmlformats.org/officeDocument/2006/relationships/image" Target="../media/image4.png"/><Relationship Id="rId10" Type="http://schemas.openxmlformats.org/officeDocument/2006/relationships/image" Target="../media/image5.png"/><Relationship Id="rId11" Type="http://schemas.openxmlformats.org/officeDocument/2006/relationships/image" Target="../media/image6.png"/><Relationship Id="rId1" Type="http://schemas.openxmlformats.org/officeDocument/2006/relationships/slideLayout" Target="../slideLayouts/slideLayout91.xml"/><Relationship Id="rId2" Type="http://schemas.openxmlformats.org/officeDocument/2006/relationships/image" Target="../media/image2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5" Type="http://schemas.openxmlformats.org/officeDocument/2006/relationships/image" Target="../media/image6.png"/><Relationship Id="rId6" Type="http://schemas.openxmlformats.org/officeDocument/2006/relationships/image" Target="../media/image35.jpg"/><Relationship Id="rId7" Type="http://schemas.openxmlformats.org/officeDocument/2006/relationships/image" Target="../media/image36.jpg"/><Relationship Id="rId8" Type="http://schemas.openxmlformats.org/officeDocument/2006/relationships/image" Target="../media/image37.jpeg"/><Relationship Id="rId9" Type="http://schemas.openxmlformats.org/officeDocument/2006/relationships/image" Target="../media/image38.jpeg"/><Relationship Id="rId10" Type="http://schemas.openxmlformats.org/officeDocument/2006/relationships/image" Target="../media/image39.jpg"/><Relationship Id="rId1" Type="http://schemas.openxmlformats.org/officeDocument/2006/relationships/slideLayout" Target="../slideLayouts/slideLayout91.xml"/><Relationship Id="rId2" Type="http://schemas.openxmlformats.org/officeDocument/2006/relationships/image" Target="../media/image3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4" Type="http://schemas.openxmlformats.org/officeDocument/2006/relationships/image" Target="../media/image4.png"/><Relationship Id="rId5" Type="http://schemas.openxmlformats.org/officeDocument/2006/relationships/image" Target="../media/image5.png"/><Relationship Id="rId6" Type="http://schemas.openxmlformats.org/officeDocument/2006/relationships/image" Target="../media/image6.png"/><Relationship Id="rId7" Type="http://schemas.openxmlformats.org/officeDocument/2006/relationships/image" Target="../media/image41.gif"/><Relationship Id="rId1" Type="http://schemas.openxmlformats.org/officeDocument/2006/relationships/slideLayout" Target="../slideLayouts/slideLayout127.xml"/><Relationship Id="rId2" Type="http://schemas.openxmlformats.org/officeDocument/2006/relationships/notesSlide" Target="../notesSlides/notesSlide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4" Type="http://schemas.openxmlformats.org/officeDocument/2006/relationships/image" Target="../media/image44.png"/><Relationship Id="rId5" Type="http://schemas.openxmlformats.org/officeDocument/2006/relationships/image" Target="../media/image45.png"/><Relationship Id="rId6" Type="http://schemas.openxmlformats.org/officeDocument/2006/relationships/image" Target="../media/image46.png"/><Relationship Id="rId7" Type="http://schemas.openxmlformats.org/officeDocument/2006/relationships/image" Target="../media/image47.png"/><Relationship Id="rId8" Type="http://schemas.openxmlformats.org/officeDocument/2006/relationships/image" Target="../media/image48.gif"/><Relationship Id="rId9" Type="http://schemas.openxmlformats.org/officeDocument/2006/relationships/image" Target="../media/image49.gif"/><Relationship Id="rId10" Type="http://schemas.openxmlformats.org/officeDocument/2006/relationships/image" Target="../media/image50.png"/><Relationship Id="rId11" Type="http://schemas.openxmlformats.org/officeDocument/2006/relationships/image" Target="../media/image51.png"/><Relationship Id="rId1" Type="http://schemas.openxmlformats.org/officeDocument/2006/relationships/slideLayout" Target="../slideLayouts/slideLayout130.xml"/><Relationship Id="rId2" Type="http://schemas.openxmlformats.org/officeDocument/2006/relationships/image" Target="../media/image42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1.xml"/><Relationship Id="rId2" Type="http://schemas.openxmlformats.org/officeDocument/2006/relationships/image" Target="../media/image52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4" Type="http://schemas.openxmlformats.org/officeDocument/2006/relationships/image" Target="../media/image55.png"/><Relationship Id="rId5" Type="http://schemas.openxmlformats.org/officeDocument/2006/relationships/image" Target="../media/image56.png"/><Relationship Id="rId1" Type="http://schemas.openxmlformats.org/officeDocument/2006/relationships/slideLayout" Target="../slideLayouts/slideLayout91.xml"/><Relationship Id="rId2" Type="http://schemas.openxmlformats.org/officeDocument/2006/relationships/image" Target="../media/image5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4" Type="http://schemas.openxmlformats.org/officeDocument/2006/relationships/image" Target="../media/image59.jpeg"/><Relationship Id="rId5" Type="http://schemas.openxmlformats.org/officeDocument/2006/relationships/image" Target="../media/image60.gif"/><Relationship Id="rId1" Type="http://schemas.openxmlformats.org/officeDocument/2006/relationships/slideLayout" Target="../slideLayouts/slideLayout91.xml"/><Relationship Id="rId2" Type="http://schemas.openxmlformats.org/officeDocument/2006/relationships/image" Target="../media/image57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5" Type="http://schemas.openxmlformats.org/officeDocument/2006/relationships/image" Target="../media/image6.png"/><Relationship Id="rId6" Type="http://schemas.openxmlformats.org/officeDocument/2006/relationships/image" Target="../media/image62.png"/><Relationship Id="rId1" Type="http://schemas.openxmlformats.org/officeDocument/2006/relationships/slideLayout" Target="../slideLayouts/slideLayout91.xml"/><Relationship Id="rId2" Type="http://schemas.openxmlformats.org/officeDocument/2006/relationships/image" Target="../media/image61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1.xml"/><Relationship Id="rId2" Type="http://schemas.openxmlformats.org/officeDocument/2006/relationships/image" Target="../media/image63.jpg"/><Relationship Id="rId3" Type="http://schemas.openxmlformats.org/officeDocument/2006/relationships/image" Target="../media/image64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4" Type="http://schemas.openxmlformats.org/officeDocument/2006/relationships/image" Target="../media/image66.png"/><Relationship Id="rId5" Type="http://schemas.openxmlformats.org/officeDocument/2006/relationships/image" Target="../media/image67.png"/><Relationship Id="rId1" Type="http://schemas.openxmlformats.org/officeDocument/2006/relationships/slideLayout" Target="../slideLayouts/slideLayout87.xml"/><Relationship Id="rId2" Type="http://schemas.openxmlformats.org/officeDocument/2006/relationships/notesSlide" Target="../notesSlides/notesSlide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7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6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4" Type="http://schemas.openxmlformats.org/officeDocument/2006/relationships/image" Target="../media/image6.png"/><Relationship Id="rId5" Type="http://schemas.openxmlformats.org/officeDocument/2006/relationships/image" Target="../media/image69.png"/><Relationship Id="rId6" Type="http://schemas.openxmlformats.org/officeDocument/2006/relationships/image" Target="../media/image70.png"/><Relationship Id="rId1" Type="http://schemas.openxmlformats.org/officeDocument/2006/relationships/slideLayout" Target="../slideLayouts/slideLayout91.xml"/><Relationship Id="rId2" Type="http://schemas.openxmlformats.org/officeDocument/2006/relationships/image" Target="../media/image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4" Type="http://schemas.openxmlformats.org/officeDocument/2006/relationships/image" Target="../media/image73.png"/><Relationship Id="rId5" Type="http://schemas.openxmlformats.org/officeDocument/2006/relationships/image" Target="../media/image74.png"/><Relationship Id="rId6" Type="http://schemas.openxmlformats.org/officeDocument/2006/relationships/image" Target="../media/image75.png"/><Relationship Id="rId7" Type="http://schemas.microsoft.com/office/2007/relationships/hdphoto" Target="../media/hdphoto2.wdp"/><Relationship Id="rId1" Type="http://schemas.openxmlformats.org/officeDocument/2006/relationships/slideLayout" Target="../slideLayouts/slideLayout91.xml"/><Relationship Id="rId2" Type="http://schemas.openxmlformats.org/officeDocument/2006/relationships/image" Target="../media/image71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1.xml"/><Relationship Id="rId2" Type="http://schemas.openxmlformats.org/officeDocument/2006/relationships/image" Target="../media/image76.jpg"/><Relationship Id="rId3" Type="http://schemas.openxmlformats.org/officeDocument/2006/relationships/image" Target="../media/image77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4" Type="http://schemas.openxmlformats.org/officeDocument/2006/relationships/image" Target="../media/image6.png"/><Relationship Id="rId1" Type="http://schemas.openxmlformats.org/officeDocument/2006/relationships/slideLayout" Target="../slideLayouts/slideLayout91.xml"/><Relationship Id="rId2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98" y="-9617"/>
            <a:ext cx="9140301" cy="6842168"/>
          </a:xfrm>
          <a:prstGeom prst="rect">
            <a:avLst/>
          </a:prstGeom>
        </p:spPr>
      </p:pic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415BDB8-58BB-477C-83C9-71FC18A92F00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  <p:sp>
        <p:nvSpPr>
          <p:cNvPr id="4" name="Shape 399"/>
          <p:cNvSpPr txBox="1">
            <a:spLocks/>
          </p:cNvSpPr>
          <p:nvPr/>
        </p:nvSpPr>
        <p:spPr bwMode="auto">
          <a:xfrm>
            <a:off x="306648" y="1524000"/>
            <a:ext cx="8534399" cy="167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5" tIns="45700" rIns="91425" bIns="45700" numCol="1" anchor="t" anchorCtr="0" compatLnSpc="1">
            <a:prstTxWarp prst="textNoShape">
              <a:avLst/>
            </a:prstTxWarp>
            <a:normAutofit/>
          </a:bodyPr>
          <a:lstStyle>
            <a:lvl1pPr marL="342900" indent="-342900" algn="l" rtl="0" eaLnBrk="0" fontAlgn="base" hangingPunct="0">
              <a:lnSpc>
                <a:spcPct val="90000"/>
              </a:lnSpc>
              <a:spcBef>
                <a:spcPct val="75000"/>
              </a:spcBef>
              <a:spcAft>
                <a:spcPct val="0"/>
              </a:spcAft>
              <a:defRPr sz="2800">
                <a:solidFill>
                  <a:srgbClr val="083763"/>
                </a:solidFill>
                <a:latin typeface="Franklin Gothic Medium" pitchFamily="34" charset="0"/>
                <a:ea typeface="+mn-ea"/>
                <a:cs typeface="+mn-cs"/>
              </a:defRPr>
            </a:lvl1pPr>
            <a:lvl2pPr marL="514350" indent="-285750" algn="l" rtl="0" eaLnBrk="0" fontAlgn="base" hangingPunct="0">
              <a:spcBef>
                <a:spcPct val="5000"/>
              </a:spcBef>
              <a:spcAft>
                <a:spcPct val="0"/>
              </a:spcAft>
              <a:buBlip>
                <a:blip r:embed="rId3"/>
              </a:buBlip>
              <a:defRPr sz="2000">
                <a:solidFill>
                  <a:srgbClr val="083763"/>
                </a:solidFill>
                <a:latin typeface="Franklin Gothic Medium Cond" pitchFamily="34" charset="0"/>
              </a:defRPr>
            </a:lvl2pPr>
            <a:lvl3pPr marL="914400" indent="-228600" algn="l" rtl="0" eaLnBrk="0" fontAlgn="base" hangingPunct="0">
              <a:spcBef>
                <a:spcPct val="5000"/>
              </a:spcBef>
              <a:spcAft>
                <a:spcPct val="0"/>
              </a:spcAft>
              <a:buBlip>
                <a:blip r:embed="rId4"/>
              </a:buBlip>
              <a:defRPr>
                <a:solidFill>
                  <a:srgbClr val="083763"/>
                </a:solidFill>
                <a:latin typeface="Franklin Gothic Medium Cond" pitchFamily="34" charset="0"/>
              </a:defRPr>
            </a:lvl3pPr>
            <a:lvl4pPr marL="1257300" indent="-228600" algn="l" rtl="0" eaLnBrk="0" fontAlgn="base" hangingPunct="0">
              <a:spcBef>
                <a:spcPct val="5000"/>
              </a:spcBef>
              <a:spcAft>
                <a:spcPct val="0"/>
              </a:spcAft>
              <a:buBlip>
                <a:blip r:embed="rId5"/>
              </a:buBlip>
              <a:defRPr sz="1600">
                <a:solidFill>
                  <a:srgbClr val="083763"/>
                </a:solidFill>
                <a:latin typeface="Franklin Gothic Medium Cond" pitchFamily="34" charset="0"/>
              </a:defRPr>
            </a:lvl4pPr>
            <a:lvl5pPr marL="1600200" indent="-228600" algn="l" rtl="0" eaLnBrk="0" fontAlgn="base" hangingPunct="0">
              <a:spcBef>
                <a:spcPct val="5000"/>
              </a:spcBef>
              <a:spcAft>
                <a:spcPct val="0"/>
              </a:spcAft>
              <a:buChar char="»"/>
              <a:defRPr sz="1600">
                <a:solidFill>
                  <a:schemeClr val="accent2"/>
                </a:solidFill>
                <a:latin typeface="Franklin Gothic Medium Cond" pitchFamily="34" charset="0"/>
              </a:defRPr>
            </a:lvl5pPr>
            <a:lvl6pPr marL="2057400" indent="-228600" algn="l" rtl="0" eaLnBrk="1" fontAlgn="base" hangingPunct="1">
              <a:spcBef>
                <a:spcPct val="5000"/>
              </a:spcBef>
              <a:spcAft>
                <a:spcPct val="0"/>
              </a:spcAft>
              <a:buChar char="»"/>
              <a:defRPr>
                <a:solidFill>
                  <a:schemeClr val="accent2"/>
                </a:solidFill>
                <a:latin typeface="SolexRegularLining" pitchFamily="2" charset="0"/>
              </a:defRPr>
            </a:lvl6pPr>
            <a:lvl7pPr marL="2514600" indent="-228600" algn="l" rtl="0" eaLnBrk="1" fontAlgn="base" hangingPunct="1">
              <a:spcBef>
                <a:spcPct val="5000"/>
              </a:spcBef>
              <a:spcAft>
                <a:spcPct val="0"/>
              </a:spcAft>
              <a:buChar char="»"/>
              <a:defRPr>
                <a:solidFill>
                  <a:schemeClr val="accent2"/>
                </a:solidFill>
                <a:latin typeface="SolexRegularLining" pitchFamily="2" charset="0"/>
              </a:defRPr>
            </a:lvl7pPr>
            <a:lvl8pPr marL="2971800" indent="-228600" algn="l" rtl="0" eaLnBrk="1" fontAlgn="base" hangingPunct="1">
              <a:spcBef>
                <a:spcPct val="5000"/>
              </a:spcBef>
              <a:spcAft>
                <a:spcPct val="0"/>
              </a:spcAft>
              <a:buChar char="»"/>
              <a:defRPr>
                <a:solidFill>
                  <a:schemeClr val="accent2"/>
                </a:solidFill>
                <a:latin typeface="SolexRegularLining" pitchFamily="2" charset="0"/>
              </a:defRPr>
            </a:lvl8pPr>
            <a:lvl9pPr marL="3429000" indent="-228600" algn="l" rtl="0" eaLnBrk="1" fontAlgn="base" hangingPunct="1">
              <a:spcBef>
                <a:spcPct val="5000"/>
              </a:spcBef>
              <a:spcAft>
                <a:spcPct val="0"/>
              </a:spcAft>
              <a:buChar char="»"/>
              <a:defRPr>
                <a:solidFill>
                  <a:schemeClr val="accent2"/>
                </a:solidFill>
                <a:latin typeface="SolexRegularLining" pitchFamily="2" charset="0"/>
              </a:defRPr>
            </a:lvl9pPr>
          </a:lstStyle>
          <a:p>
            <a:pPr marL="0" indent="0" algn="ctr">
              <a:spcBef>
                <a:spcPts val="1200"/>
              </a:spcBef>
              <a:spcAft>
                <a:spcPts val="0"/>
              </a:spcAft>
              <a:buClr>
                <a:srgbClr val="C00000"/>
              </a:buClr>
              <a:buSzPct val="100000"/>
            </a:pPr>
            <a:r>
              <a:rPr lang="en-US" sz="4000" b="1" kern="0" dirty="0" smtClean="0">
                <a:solidFill>
                  <a:schemeClr val="tx1"/>
                </a:solidFill>
                <a:latin typeface="Souce Sans Pro"/>
                <a:ea typeface="Souce Sans Pro"/>
                <a:cs typeface="Souce Sans Pro"/>
                <a:sym typeface="Souce Sans Pro"/>
              </a:rPr>
              <a:t>Winter Weather Forecasting and Impacts</a:t>
            </a:r>
            <a:endParaRPr lang="en-US" sz="3600" b="1" kern="0" dirty="0" smtClean="0">
              <a:solidFill>
                <a:schemeClr val="tx1"/>
              </a:solidFill>
              <a:latin typeface="Souce Sans Pro"/>
              <a:ea typeface="Souce Sans Pro"/>
              <a:cs typeface="Souce Sans Pro"/>
              <a:sym typeface="Souce Sans Pro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219200" y="3172287"/>
            <a:ext cx="6934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Dr. David Novak</a:t>
            </a:r>
          </a:p>
          <a:p>
            <a:pPr algn="ctr"/>
            <a:r>
              <a:rPr lang="en-US" sz="2400" dirty="0" smtClean="0"/>
              <a:t>Director</a:t>
            </a:r>
          </a:p>
          <a:p>
            <a:pPr algn="ctr"/>
            <a:r>
              <a:rPr lang="en-US" sz="2400" dirty="0" smtClean="0"/>
              <a:t>NOAA/NWS Weather Prediction Center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3567980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415BDB8-58BB-477C-83C9-71FC18A92F00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  <p:grpSp>
        <p:nvGrpSpPr>
          <p:cNvPr id="12" name="Group 11"/>
          <p:cNvGrpSpPr/>
          <p:nvPr/>
        </p:nvGrpSpPr>
        <p:grpSpPr>
          <a:xfrm>
            <a:off x="4741983" y="2499847"/>
            <a:ext cx="4078592" cy="3865545"/>
            <a:chOff x="4660806" y="2307895"/>
            <a:chExt cx="4361308" cy="4133493"/>
          </a:xfrm>
        </p:grpSpPr>
        <p:pic>
          <p:nvPicPr>
            <p:cNvPr id="3" name="Picture 14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434438">
              <a:off x="6404097" y="2307895"/>
              <a:ext cx="1983979" cy="1487984"/>
            </a:xfrm>
            <a:prstGeom prst="rect">
              <a:avLst/>
            </a:prstGeom>
            <a:noFill/>
            <a:ln>
              <a:noFill/>
            </a:ln>
            <a:effectLst>
              <a:outerShdw blurRad="50800" dist="50800" dir="8700000" algn="ctr" rotWithShape="0">
                <a:srgbClr val="000000">
                  <a:alpha val="60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" name="Picture 1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-1190787">
              <a:off x="4887924" y="2614075"/>
              <a:ext cx="1432874" cy="2149311"/>
            </a:xfrm>
            <a:prstGeom prst="rect">
              <a:avLst/>
            </a:prstGeom>
            <a:noFill/>
            <a:ln>
              <a:noFill/>
            </a:ln>
            <a:effectLst>
              <a:outerShdw blurRad="50800" dist="50800" dir="8700000" algn="ctr" rotWithShape="0">
                <a:srgbClr val="000000">
                  <a:alpha val="60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" name="Picture 4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667" t="9557" r="3999" b="14890"/>
            <a:stretch>
              <a:fillRect/>
            </a:stretch>
          </p:blipFill>
          <p:spPr bwMode="auto">
            <a:xfrm>
              <a:off x="4660806" y="3972687"/>
              <a:ext cx="1664338" cy="1020923"/>
            </a:xfrm>
            <a:prstGeom prst="rect">
              <a:avLst/>
            </a:prstGeom>
            <a:noFill/>
            <a:ln>
              <a:noFill/>
            </a:ln>
            <a:effectLst>
              <a:outerShdw blurRad="50800" dist="50800" dir="8700000" algn="ctr" rotWithShape="0">
                <a:srgbClr val="000000">
                  <a:alpha val="60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6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54506" y="4942381"/>
              <a:ext cx="1873758" cy="1499007"/>
            </a:xfrm>
            <a:prstGeom prst="rect">
              <a:avLst/>
            </a:prstGeom>
            <a:noFill/>
            <a:ln>
              <a:noFill/>
            </a:ln>
            <a:effectLst>
              <a:outerShdw blurRad="50800" dist="50800" dir="8700000" algn="ctr" rotWithShape="0">
                <a:srgbClr val="000000">
                  <a:alpha val="60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" name="Picture 5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11932" y="5466412"/>
              <a:ext cx="1249632" cy="936879"/>
            </a:xfrm>
            <a:prstGeom prst="rect">
              <a:avLst/>
            </a:prstGeom>
            <a:noFill/>
            <a:ln>
              <a:noFill/>
            </a:ln>
            <a:effectLst>
              <a:outerShdw blurRad="50800" dist="50800" dir="8700000" algn="ctr" rotWithShape="0">
                <a:srgbClr val="000000">
                  <a:alpha val="60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" name="Picture 1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6287" b="35619"/>
            <a:stretch>
              <a:fillRect/>
            </a:stretch>
          </p:blipFill>
          <p:spPr bwMode="auto">
            <a:xfrm>
              <a:off x="6426114" y="3602659"/>
              <a:ext cx="1533451" cy="1708427"/>
            </a:xfrm>
            <a:prstGeom prst="rect">
              <a:avLst/>
            </a:prstGeom>
            <a:noFill/>
            <a:ln>
              <a:noFill/>
            </a:ln>
            <a:effectLst>
              <a:outerShdw blurRad="50800" dist="50800" dir="8700000" algn="ctr" rotWithShape="0">
                <a:srgbClr val="000000">
                  <a:alpha val="60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" name="Picture 8"/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7161"/>
            <a:stretch>
              <a:fillRect/>
            </a:stretch>
          </p:blipFill>
          <p:spPr bwMode="auto">
            <a:xfrm>
              <a:off x="7721506" y="4430227"/>
              <a:ext cx="1300608" cy="1138032"/>
            </a:xfrm>
            <a:prstGeom prst="rect">
              <a:avLst/>
            </a:prstGeom>
            <a:noFill/>
            <a:ln>
              <a:noFill/>
            </a:ln>
            <a:effectLst>
              <a:outerShdw blurRad="50800" dist="50800" dir="8700000" algn="ctr" rotWithShape="0">
                <a:srgbClr val="000000">
                  <a:alpha val="60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1" name="TextBox 10"/>
          <p:cNvSpPr txBox="1"/>
          <p:nvPr/>
        </p:nvSpPr>
        <p:spPr>
          <a:xfrm>
            <a:off x="1600200" y="53530"/>
            <a:ext cx="74676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4400" b="1" dirty="0" smtClean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The US Weather Enterprise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3600" b="1" dirty="0" smtClean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A partnership</a:t>
            </a:r>
            <a:endParaRPr lang="en-US" sz="3600" b="1" dirty="0">
              <a:solidFill>
                <a:srgbClr val="FFFF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6" name="Group 15"/>
          <p:cNvGrpSpPr/>
          <p:nvPr/>
        </p:nvGrpSpPr>
        <p:grpSpPr>
          <a:xfrm>
            <a:off x="429985" y="1800761"/>
            <a:ext cx="3492500" cy="1363165"/>
            <a:chOff x="530633" y="1945301"/>
            <a:chExt cx="3492500" cy="1363165"/>
          </a:xfrm>
        </p:grpSpPr>
        <p:sp>
          <p:nvSpPr>
            <p:cNvPr id="15" name="Rounded Rectangle 14"/>
            <p:cNvSpPr/>
            <p:nvPr/>
          </p:nvSpPr>
          <p:spPr>
            <a:xfrm>
              <a:off x="530633" y="1972858"/>
              <a:ext cx="3492500" cy="1335608"/>
            </a:xfrm>
            <a:prstGeom prst="roundRect">
              <a:avLst/>
            </a:prstGeom>
            <a:ln/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200">
                <a:solidFill>
                  <a:srgbClr val="FFFFFF"/>
                </a:solidFill>
              </a:endParaRPr>
            </a:p>
          </p:txBody>
        </p:sp>
        <p:sp>
          <p:nvSpPr>
            <p:cNvPr id="14" name="TextBox 12"/>
            <p:cNvSpPr txBox="1">
              <a:spLocks noChangeArrowheads="1"/>
            </p:cNvSpPr>
            <p:nvPr/>
          </p:nvSpPr>
          <p:spPr bwMode="auto">
            <a:xfrm>
              <a:off x="530633" y="1945301"/>
              <a:ext cx="3492500" cy="13234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algn="ctr"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en-US" sz="2000" b="1" dirty="0" smtClean="0">
                  <a:solidFill>
                    <a:srgbClr val="000000"/>
                  </a:solidFill>
                </a:rPr>
                <a:t>Public Sector</a:t>
              </a:r>
            </a:p>
            <a:p>
              <a:pPr algn="ctr"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en-US" sz="2000" dirty="0" smtClean="0">
                  <a:solidFill>
                    <a:srgbClr val="000000"/>
                  </a:solidFill>
                </a:rPr>
                <a:t>-Protection of life &amp; property and enhancement of economy</a:t>
              </a:r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429985" y="3412349"/>
            <a:ext cx="3492500" cy="1388251"/>
            <a:chOff x="429985" y="3488549"/>
            <a:chExt cx="3492500" cy="1388251"/>
          </a:xfrm>
        </p:grpSpPr>
        <p:sp>
          <p:nvSpPr>
            <p:cNvPr id="19" name="Rounded Rectangle 18"/>
            <p:cNvSpPr/>
            <p:nvPr/>
          </p:nvSpPr>
          <p:spPr>
            <a:xfrm>
              <a:off x="429985" y="3488549"/>
              <a:ext cx="3492500" cy="1388251"/>
            </a:xfrm>
            <a:prstGeom prst="roundRect">
              <a:avLst/>
            </a:prstGeom>
            <a:ln/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200">
                <a:solidFill>
                  <a:srgbClr val="FFFFFF"/>
                </a:solidFill>
              </a:endParaRPr>
            </a:p>
          </p:txBody>
        </p:sp>
        <p:sp>
          <p:nvSpPr>
            <p:cNvPr id="17" name="TextBox 12"/>
            <p:cNvSpPr txBox="1">
              <a:spLocks noChangeArrowheads="1"/>
            </p:cNvSpPr>
            <p:nvPr/>
          </p:nvSpPr>
          <p:spPr bwMode="auto">
            <a:xfrm>
              <a:off x="429985" y="3520954"/>
              <a:ext cx="3492500" cy="13234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algn="ctr"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en-US" sz="2000" b="1" dirty="0" smtClean="0">
                  <a:solidFill>
                    <a:srgbClr val="000000"/>
                  </a:solidFill>
                </a:rPr>
                <a:t>Private Sector</a:t>
              </a:r>
            </a:p>
            <a:p>
              <a:pPr algn="ctr"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en-US" sz="2000" dirty="0" smtClean="0">
                  <a:solidFill>
                    <a:srgbClr val="000000"/>
                  </a:solidFill>
                </a:rPr>
                <a:t>-Provide services tailored to needs of clients &amp; disseminates NWS warnings</a:t>
              </a:r>
            </a:p>
          </p:txBody>
        </p:sp>
      </p:grpSp>
      <p:sp>
        <p:nvSpPr>
          <p:cNvPr id="20" name="Rounded Rectangle 19"/>
          <p:cNvSpPr/>
          <p:nvPr/>
        </p:nvSpPr>
        <p:spPr>
          <a:xfrm>
            <a:off x="429985" y="5030750"/>
            <a:ext cx="3492500" cy="1141450"/>
          </a:xfrm>
          <a:prstGeom prst="round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1200" dirty="0">
              <a:solidFill>
                <a:srgbClr val="000000"/>
              </a:solidFill>
            </a:endParaRPr>
          </a:p>
        </p:txBody>
      </p:sp>
      <p:sp>
        <p:nvSpPr>
          <p:cNvPr id="21" name="TextBox 12"/>
          <p:cNvSpPr txBox="1">
            <a:spLocks noChangeArrowheads="1"/>
          </p:cNvSpPr>
          <p:nvPr/>
        </p:nvSpPr>
        <p:spPr bwMode="auto">
          <a:xfrm>
            <a:off x="423820" y="5036834"/>
            <a:ext cx="3492500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2000" b="1" dirty="0" smtClean="0">
                <a:solidFill>
                  <a:srgbClr val="000000"/>
                </a:solidFill>
              </a:rPr>
              <a:t>Academic Sector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2000" dirty="0" smtClean="0">
                <a:solidFill>
                  <a:srgbClr val="000000"/>
                </a:solidFill>
              </a:rPr>
              <a:t>-Advances understanding and educates the enterprise</a:t>
            </a:r>
          </a:p>
        </p:txBody>
      </p:sp>
    </p:spTree>
    <p:extLst>
      <p:ext uri="{BB962C8B-B14F-4D97-AF65-F5344CB8AC3E}">
        <p14:creationId xmlns:p14="http://schemas.microsoft.com/office/powerpoint/2010/main" val="201010920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415BDB8-58BB-477C-83C9-71FC18A92F00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  <p:sp>
        <p:nvSpPr>
          <p:cNvPr id="7" name="TextBox 15"/>
          <p:cNvSpPr txBox="1">
            <a:spLocks noChangeArrowheads="1"/>
          </p:cNvSpPr>
          <p:nvPr/>
        </p:nvSpPr>
        <p:spPr bwMode="auto">
          <a:xfrm>
            <a:off x="228600" y="1600200"/>
            <a:ext cx="8661400" cy="733534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fontAlgn="base" hangingPunct="1">
              <a:lnSpc>
                <a:spcPts val="25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400" i="1" dirty="0">
                <a:solidFill>
                  <a:srgbClr val="000000"/>
                </a:solidFill>
                <a:latin typeface="Arial"/>
              </a:rPr>
              <a:t>Everything you read, see or hear about </a:t>
            </a:r>
            <a:r>
              <a:rPr lang="en-US" sz="2400" i="1" dirty="0" smtClean="0">
                <a:solidFill>
                  <a:srgbClr val="000000"/>
                </a:solidFill>
                <a:latin typeface="Arial"/>
              </a:rPr>
              <a:t>weather forecasts </a:t>
            </a:r>
            <a:r>
              <a:rPr lang="en-US" sz="2400" i="1" dirty="0">
                <a:solidFill>
                  <a:srgbClr val="000000"/>
                </a:solidFill>
                <a:latin typeface="Arial"/>
              </a:rPr>
              <a:t>is based on </a:t>
            </a:r>
            <a:r>
              <a:rPr lang="en-US" sz="2400" i="1" dirty="0" smtClean="0">
                <a:solidFill>
                  <a:srgbClr val="000000"/>
                </a:solidFill>
                <a:latin typeface="Arial"/>
              </a:rPr>
              <a:t>numerical </a:t>
            </a:r>
            <a:r>
              <a:rPr lang="en-US" sz="2400" i="1" dirty="0">
                <a:solidFill>
                  <a:srgbClr val="000000"/>
                </a:solidFill>
                <a:latin typeface="Arial"/>
              </a:rPr>
              <a:t>prediction models</a:t>
            </a:r>
          </a:p>
        </p:txBody>
      </p:sp>
      <p:grpSp>
        <p:nvGrpSpPr>
          <p:cNvPr id="12" name="Group 11"/>
          <p:cNvGrpSpPr/>
          <p:nvPr/>
        </p:nvGrpSpPr>
        <p:grpSpPr>
          <a:xfrm>
            <a:off x="4741983" y="2499847"/>
            <a:ext cx="4078592" cy="3865545"/>
            <a:chOff x="4660806" y="2307895"/>
            <a:chExt cx="4361308" cy="4133493"/>
          </a:xfrm>
        </p:grpSpPr>
        <p:pic>
          <p:nvPicPr>
            <p:cNvPr id="3" name="Picture 14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434438">
              <a:off x="6404097" y="2307895"/>
              <a:ext cx="1983979" cy="1487984"/>
            </a:xfrm>
            <a:prstGeom prst="rect">
              <a:avLst/>
            </a:prstGeom>
            <a:noFill/>
            <a:ln>
              <a:noFill/>
            </a:ln>
            <a:effectLst>
              <a:outerShdw blurRad="50800" dist="50800" dir="8700000" algn="ctr" rotWithShape="0">
                <a:srgbClr val="000000">
                  <a:alpha val="60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" name="Picture 1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-1190787">
              <a:off x="4887924" y="2614075"/>
              <a:ext cx="1432874" cy="2149311"/>
            </a:xfrm>
            <a:prstGeom prst="rect">
              <a:avLst/>
            </a:prstGeom>
            <a:noFill/>
            <a:ln>
              <a:noFill/>
            </a:ln>
            <a:effectLst>
              <a:outerShdw blurRad="50800" dist="50800" dir="8700000" algn="ctr" rotWithShape="0">
                <a:srgbClr val="000000">
                  <a:alpha val="60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" name="Picture 4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667" t="9557" r="3999" b="14890"/>
            <a:stretch>
              <a:fillRect/>
            </a:stretch>
          </p:blipFill>
          <p:spPr bwMode="auto">
            <a:xfrm>
              <a:off x="4660806" y="3972687"/>
              <a:ext cx="1664338" cy="1020923"/>
            </a:xfrm>
            <a:prstGeom prst="rect">
              <a:avLst/>
            </a:prstGeom>
            <a:noFill/>
            <a:ln>
              <a:noFill/>
            </a:ln>
            <a:effectLst>
              <a:outerShdw blurRad="50800" dist="50800" dir="8700000" algn="ctr" rotWithShape="0">
                <a:srgbClr val="000000">
                  <a:alpha val="60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6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54506" y="4942381"/>
              <a:ext cx="1873758" cy="1499007"/>
            </a:xfrm>
            <a:prstGeom prst="rect">
              <a:avLst/>
            </a:prstGeom>
            <a:noFill/>
            <a:ln>
              <a:noFill/>
            </a:ln>
            <a:effectLst>
              <a:outerShdw blurRad="50800" dist="50800" dir="8700000" algn="ctr" rotWithShape="0">
                <a:srgbClr val="000000">
                  <a:alpha val="60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" name="Picture 5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11932" y="5466412"/>
              <a:ext cx="1249632" cy="936879"/>
            </a:xfrm>
            <a:prstGeom prst="rect">
              <a:avLst/>
            </a:prstGeom>
            <a:noFill/>
            <a:ln>
              <a:noFill/>
            </a:ln>
            <a:effectLst>
              <a:outerShdw blurRad="50800" dist="50800" dir="8700000" algn="ctr" rotWithShape="0">
                <a:srgbClr val="000000">
                  <a:alpha val="60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" name="Picture 1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6287" b="35619"/>
            <a:stretch>
              <a:fillRect/>
            </a:stretch>
          </p:blipFill>
          <p:spPr bwMode="auto">
            <a:xfrm>
              <a:off x="6426114" y="3602659"/>
              <a:ext cx="1533451" cy="1708427"/>
            </a:xfrm>
            <a:prstGeom prst="rect">
              <a:avLst/>
            </a:prstGeom>
            <a:noFill/>
            <a:ln>
              <a:noFill/>
            </a:ln>
            <a:effectLst>
              <a:outerShdw blurRad="50800" dist="50800" dir="8700000" algn="ctr" rotWithShape="0">
                <a:srgbClr val="000000">
                  <a:alpha val="60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" name="Picture 8"/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7161"/>
            <a:stretch>
              <a:fillRect/>
            </a:stretch>
          </p:blipFill>
          <p:spPr bwMode="auto">
            <a:xfrm>
              <a:off x="7721506" y="4430227"/>
              <a:ext cx="1300608" cy="1138032"/>
            </a:xfrm>
            <a:prstGeom prst="rect">
              <a:avLst/>
            </a:prstGeom>
            <a:noFill/>
            <a:ln>
              <a:noFill/>
            </a:ln>
            <a:effectLst>
              <a:outerShdw blurRad="50800" dist="50800" dir="8700000" algn="ctr" rotWithShape="0">
                <a:srgbClr val="000000">
                  <a:alpha val="60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1" name="TextBox 10"/>
          <p:cNvSpPr txBox="1"/>
          <p:nvPr/>
        </p:nvSpPr>
        <p:spPr>
          <a:xfrm>
            <a:off x="1676400" y="297365"/>
            <a:ext cx="74676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4400" b="1" dirty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Today’s Weather Forecast</a:t>
            </a:r>
          </a:p>
        </p:txBody>
      </p:sp>
      <p:sp>
        <p:nvSpPr>
          <p:cNvPr id="13" name="Text Placeholder 10"/>
          <p:cNvSpPr txBox="1">
            <a:spLocks/>
          </p:cNvSpPr>
          <p:nvPr/>
        </p:nvSpPr>
        <p:spPr>
          <a:xfrm>
            <a:off x="672193" y="3505200"/>
            <a:ext cx="4254500" cy="2743199"/>
          </a:xfrm>
          <a:prstGeom prst="rect">
            <a:avLst/>
          </a:prstGeom>
        </p:spPr>
        <p:txBody>
          <a:bodyPr/>
          <a:lstStyle>
            <a:lvl1pPr marL="342900" indent="-342900" algn="l" rtl="0" eaLnBrk="1" fontAlgn="base" hangingPunct="1">
              <a:lnSpc>
                <a:spcPct val="90000"/>
              </a:lnSpc>
              <a:spcBef>
                <a:spcPct val="75000"/>
              </a:spcBef>
              <a:spcAft>
                <a:spcPct val="0"/>
              </a:spcAft>
              <a:defRPr sz="2800">
                <a:solidFill>
                  <a:srgbClr val="083763"/>
                </a:solidFill>
                <a:latin typeface="Franklin Gothic Medium" pitchFamily="34" charset="0"/>
                <a:ea typeface="+mn-ea"/>
                <a:cs typeface="+mn-cs"/>
              </a:defRPr>
            </a:lvl1pPr>
            <a:lvl2pPr marL="514350" indent="-285750" algn="l" rtl="0" eaLnBrk="1" fontAlgn="base" hangingPunct="1">
              <a:spcBef>
                <a:spcPct val="5000"/>
              </a:spcBef>
              <a:spcAft>
                <a:spcPct val="0"/>
              </a:spcAft>
              <a:buBlip>
                <a:blip r:embed="rId9"/>
              </a:buBlip>
              <a:defRPr sz="2000">
                <a:solidFill>
                  <a:srgbClr val="083763"/>
                </a:solidFill>
                <a:latin typeface="Franklin Gothic Medium Cond" pitchFamily="34" charset="0"/>
              </a:defRPr>
            </a:lvl2pPr>
            <a:lvl3pPr marL="914400" indent="-228600" algn="l" rtl="0" eaLnBrk="1" fontAlgn="base" hangingPunct="1">
              <a:spcBef>
                <a:spcPct val="5000"/>
              </a:spcBef>
              <a:spcAft>
                <a:spcPct val="0"/>
              </a:spcAft>
              <a:buBlip>
                <a:blip r:embed="rId10"/>
              </a:buBlip>
              <a:defRPr>
                <a:solidFill>
                  <a:srgbClr val="083763"/>
                </a:solidFill>
                <a:latin typeface="Franklin Gothic Medium Cond" pitchFamily="34" charset="0"/>
              </a:defRPr>
            </a:lvl3pPr>
            <a:lvl4pPr marL="1257300" indent="-228600" algn="l" rtl="0" eaLnBrk="1" fontAlgn="base" hangingPunct="1">
              <a:spcBef>
                <a:spcPct val="5000"/>
              </a:spcBef>
              <a:spcAft>
                <a:spcPct val="0"/>
              </a:spcAft>
              <a:buBlip>
                <a:blip r:embed="rId11"/>
              </a:buBlip>
              <a:defRPr sz="1600">
                <a:solidFill>
                  <a:srgbClr val="083763"/>
                </a:solidFill>
                <a:latin typeface="Franklin Gothic Medium Cond" pitchFamily="34" charset="0"/>
              </a:defRPr>
            </a:lvl4pPr>
            <a:lvl5pPr marL="1600200" indent="-228600" algn="l" rtl="0" eaLnBrk="1" fontAlgn="base" hangingPunct="1">
              <a:spcBef>
                <a:spcPct val="5000"/>
              </a:spcBef>
              <a:spcAft>
                <a:spcPct val="0"/>
              </a:spcAft>
              <a:buChar char="»"/>
              <a:defRPr sz="1600">
                <a:solidFill>
                  <a:schemeClr val="accent2"/>
                </a:solidFill>
                <a:latin typeface="Franklin Gothic Medium Cond" pitchFamily="34" charset="0"/>
              </a:defRPr>
            </a:lvl5pPr>
            <a:lvl6pPr marL="2057400" indent="-228600" algn="l" rtl="0" eaLnBrk="1" fontAlgn="base" hangingPunct="1">
              <a:spcBef>
                <a:spcPct val="5000"/>
              </a:spcBef>
              <a:spcAft>
                <a:spcPct val="0"/>
              </a:spcAft>
              <a:buChar char="»"/>
              <a:defRPr>
                <a:solidFill>
                  <a:schemeClr val="accent2"/>
                </a:solidFill>
                <a:latin typeface="SolexRegularLining" pitchFamily="2" charset="0"/>
              </a:defRPr>
            </a:lvl6pPr>
            <a:lvl7pPr marL="2514600" indent="-228600" algn="l" rtl="0" eaLnBrk="1" fontAlgn="base" hangingPunct="1">
              <a:spcBef>
                <a:spcPct val="5000"/>
              </a:spcBef>
              <a:spcAft>
                <a:spcPct val="0"/>
              </a:spcAft>
              <a:buChar char="»"/>
              <a:defRPr>
                <a:solidFill>
                  <a:schemeClr val="accent2"/>
                </a:solidFill>
                <a:latin typeface="SolexRegularLining" pitchFamily="2" charset="0"/>
              </a:defRPr>
            </a:lvl7pPr>
            <a:lvl8pPr marL="2971800" indent="-228600" algn="l" rtl="0" eaLnBrk="1" fontAlgn="base" hangingPunct="1">
              <a:spcBef>
                <a:spcPct val="5000"/>
              </a:spcBef>
              <a:spcAft>
                <a:spcPct val="0"/>
              </a:spcAft>
              <a:buChar char="»"/>
              <a:defRPr>
                <a:solidFill>
                  <a:schemeClr val="accent2"/>
                </a:solidFill>
                <a:latin typeface="SolexRegularLining" pitchFamily="2" charset="0"/>
              </a:defRPr>
            </a:lvl8pPr>
            <a:lvl9pPr marL="3429000" indent="-228600" algn="l" rtl="0" eaLnBrk="1" fontAlgn="base" hangingPunct="1">
              <a:spcBef>
                <a:spcPct val="5000"/>
              </a:spcBef>
              <a:spcAft>
                <a:spcPct val="0"/>
              </a:spcAft>
              <a:buChar char="»"/>
              <a:defRPr>
                <a:solidFill>
                  <a:schemeClr val="accent2"/>
                </a:solidFill>
                <a:latin typeface="SolexRegularLining" pitchFamily="2" charset="0"/>
              </a:defRPr>
            </a:lvl9pPr>
          </a:lstStyle>
          <a:p>
            <a:pPr marL="182880" indent="-18288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ct val="135000"/>
              <a:buFont typeface="Arial" panose="020B0604020202020204" pitchFamily="34" charset="0"/>
              <a:buChar char="•"/>
            </a:pPr>
            <a:r>
              <a:rPr lang="en-US" sz="2200" kern="0" dirty="0" smtClean="0">
                <a:solidFill>
                  <a:srgbClr val="0070C0"/>
                </a:solidFill>
              </a:rPr>
              <a:t>Global Observations</a:t>
            </a:r>
          </a:p>
          <a:p>
            <a:pPr marL="457200" lvl="1" indent="-182880">
              <a:spcBef>
                <a:spcPts val="0"/>
              </a:spcBef>
              <a:spcAft>
                <a:spcPts val="1200"/>
              </a:spcAft>
              <a:buClr>
                <a:srgbClr val="C00000"/>
              </a:buClr>
              <a:buSzPct val="135000"/>
              <a:buFont typeface="Arial" panose="020B0604020202020204" pitchFamily="34" charset="0"/>
              <a:buChar char="•"/>
            </a:pPr>
            <a:r>
              <a:rPr lang="en-US" sz="1400" kern="0" dirty="0" smtClean="0">
                <a:solidFill>
                  <a:srgbClr val="0070C0"/>
                </a:solidFill>
              </a:rPr>
              <a:t>~2 billion per day</a:t>
            </a:r>
          </a:p>
          <a:p>
            <a:pPr marL="182880" indent="-18288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C00000"/>
              </a:buClr>
              <a:buSzPct val="135000"/>
              <a:buFont typeface="Arial" panose="020B0604020202020204" pitchFamily="34" charset="0"/>
              <a:buChar char="•"/>
            </a:pPr>
            <a:r>
              <a:rPr lang="en-US" sz="2200" kern="0" dirty="0">
                <a:solidFill>
                  <a:srgbClr val="0070C0"/>
                </a:solidFill>
              </a:rPr>
              <a:t>Data Assimilation 		    &amp; Modeling/Science</a:t>
            </a:r>
          </a:p>
          <a:p>
            <a:pPr marL="182880" indent="-18288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C00000"/>
              </a:buClr>
              <a:buSzPct val="135000"/>
              <a:buFont typeface="Arial" panose="020B0604020202020204" pitchFamily="34" charset="0"/>
              <a:buChar char="•"/>
            </a:pPr>
            <a:r>
              <a:rPr lang="en-US" sz="2200" kern="0" dirty="0" smtClean="0">
                <a:solidFill>
                  <a:srgbClr val="0070C0"/>
                </a:solidFill>
              </a:rPr>
              <a:t>Supercomputers</a:t>
            </a:r>
            <a:endParaRPr lang="en-US" sz="1400" kern="0" dirty="0" smtClean="0">
              <a:solidFill>
                <a:srgbClr val="0070C0"/>
              </a:solidFill>
            </a:endParaRPr>
          </a:p>
          <a:p>
            <a:pPr marL="182880" indent="-18288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C00000"/>
              </a:buClr>
              <a:buSzPct val="135000"/>
              <a:buFont typeface="Arial" panose="020B0604020202020204" pitchFamily="34" charset="0"/>
              <a:buChar char="•"/>
            </a:pPr>
            <a:r>
              <a:rPr lang="en-US" sz="2200" kern="0" dirty="0" smtClean="0">
                <a:solidFill>
                  <a:srgbClr val="0070C0"/>
                </a:solidFill>
              </a:rPr>
              <a:t>Forecaster Skill </a:t>
            </a:r>
            <a:endParaRPr lang="en-US" sz="2600" kern="0" dirty="0" smtClean="0">
              <a:solidFill>
                <a:srgbClr val="0070C0"/>
              </a:solidFill>
            </a:endParaRPr>
          </a:p>
        </p:txBody>
      </p:sp>
      <p:grpSp>
        <p:nvGrpSpPr>
          <p:cNvPr id="16" name="Group 15"/>
          <p:cNvGrpSpPr/>
          <p:nvPr/>
        </p:nvGrpSpPr>
        <p:grpSpPr>
          <a:xfrm>
            <a:off x="469900" y="2721113"/>
            <a:ext cx="3492500" cy="707887"/>
            <a:chOff x="508000" y="2618405"/>
            <a:chExt cx="3492500" cy="707887"/>
          </a:xfrm>
        </p:grpSpPr>
        <p:sp>
          <p:nvSpPr>
            <p:cNvPr id="15" name="Rounded Rectangle 14"/>
            <p:cNvSpPr/>
            <p:nvPr/>
          </p:nvSpPr>
          <p:spPr>
            <a:xfrm>
              <a:off x="508000" y="2618405"/>
              <a:ext cx="3492500" cy="707887"/>
            </a:xfrm>
            <a:prstGeom prst="roundRect">
              <a:avLst/>
            </a:prstGeom>
            <a:ln/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200">
                <a:solidFill>
                  <a:srgbClr val="FFFFFF"/>
                </a:solidFill>
              </a:endParaRPr>
            </a:p>
          </p:txBody>
        </p:sp>
        <p:sp>
          <p:nvSpPr>
            <p:cNvPr id="14" name="TextBox 12"/>
            <p:cNvSpPr txBox="1">
              <a:spLocks noChangeArrowheads="1"/>
            </p:cNvSpPr>
            <p:nvPr/>
          </p:nvSpPr>
          <p:spPr bwMode="auto">
            <a:xfrm>
              <a:off x="508000" y="2618405"/>
              <a:ext cx="3492500" cy="7078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algn="ctr"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en-US" sz="2000" dirty="0" smtClean="0">
                  <a:solidFill>
                    <a:srgbClr val="000000"/>
                  </a:solidFill>
                </a:rPr>
                <a:t>Four Essential </a:t>
              </a:r>
              <a:r>
                <a:rPr lang="en-US" sz="2000" dirty="0">
                  <a:solidFill>
                    <a:srgbClr val="000000"/>
                  </a:solidFill>
                </a:rPr>
                <a:t>Components of the </a:t>
              </a:r>
              <a:r>
                <a:rPr lang="en-US" sz="2000" dirty="0" smtClean="0">
                  <a:solidFill>
                    <a:srgbClr val="000000"/>
                  </a:solidFill>
                </a:rPr>
                <a:t>Prediction </a:t>
              </a:r>
              <a:r>
                <a:rPr lang="en-US" sz="2000" dirty="0">
                  <a:solidFill>
                    <a:srgbClr val="000000"/>
                  </a:solidFill>
                </a:rPr>
                <a:t>Enterprise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6445340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415BDB8-58BB-477C-83C9-71FC18A92F00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  <p:pic>
        <p:nvPicPr>
          <p:cNvPr id="17" name="Picture 5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101" b="16515"/>
          <a:stretch/>
        </p:blipFill>
        <p:spPr bwMode="auto">
          <a:xfrm>
            <a:off x="227013" y="1868613"/>
            <a:ext cx="3021800" cy="201758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Text Placeholder 6"/>
          <p:cNvSpPr txBox="1">
            <a:spLocks/>
          </p:cNvSpPr>
          <p:nvPr/>
        </p:nvSpPr>
        <p:spPr bwMode="auto">
          <a:xfrm>
            <a:off x="2928381" y="1371600"/>
            <a:ext cx="4040188" cy="639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lnSpc>
                <a:spcPct val="90000"/>
              </a:lnSpc>
              <a:spcBef>
                <a:spcPct val="75000"/>
              </a:spcBef>
              <a:spcAft>
                <a:spcPct val="0"/>
              </a:spcAft>
              <a:defRPr sz="2800">
                <a:solidFill>
                  <a:srgbClr val="083763"/>
                </a:solidFill>
                <a:latin typeface="Franklin Gothic Medium" pitchFamily="34" charset="0"/>
                <a:ea typeface="+mn-ea"/>
                <a:cs typeface="+mn-cs"/>
              </a:defRPr>
            </a:lvl1pPr>
            <a:lvl2pPr marL="514350" indent="-285750" algn="l" rtl="0" eaLnBrk="0" fontAlgn="base" hangingPunct="0">
              <a:spcBef>
                <a:spcPct val="5000"/>
              </a:spcBef>
              <a:spcAft>
                <a:spcPct val="0"/>
              </a:spcAft>
              <a:buBlip>
                <a:blip r:embed="rId3"/>
              </a:buBlip>
              <a:defRPr sz="2000">
                <a:solidFill>
                  <a:srgbClr val="083763"/>
                </a:solidFill>
                <a:latin typeface="Franklin Gothic Medium Cond" pitchFamily="34" charset="0"/>
              </a:defRPr>
            </a:lvl2pPr>
            <a:lvl3pPr marL="914400" indent="-228600" algn="l" rtl="0" eaLnBrk="0" fontAlgn="base" hangingPunct="0">
              <a:spcBef>
                <a:spcPct val="5000"/>
              </a:spcBef>
              <a:spcAft>
                <a:spcPct val="0"/>
              </a:spcAft>
              <a:buBlip>
                <a:blip r:embed="rId4"/>
              </a:buBlip>
              <a:defRPr>
                <a:solidFill>
                  <a:srgbClr val="083763"/>
                </a:solidFill>
                <a:latin typeface="Franklin Gothic Medium Cond" pitchFamily="34" charset="0"/>
              </a:defRPr>
            </a:lvl3pPr>
            <a:lvl4pPr marL="1257300" indent="-228600" algn="l" rtl="0" eaLnBrk="0" fontAlgn="base" hangingPunct="0">
              <a:spcBef>
                <a:spcPct val="5000"/>
              </a:spcBef>
              <a:spcAft>
                <a:spcPct val="0"/>
              </a:spcAft>
              <a:buBlip>
                <a:blip r:embed="rId5"/>
              </a:buBlip>
              <a:defRPr sz="1600">
                <a:solidFill>
                  <a:srgbClr val="083763"/>
                </a:solidFill>
                <a:latin typeface="Franklin Gothic Medium Cond" pitchFamily="34" charset="0"/>
              </a:defRPr>
            </a:lvl4pPr>
            <a:lvl5pPr marL="1600200" indent="-228600" algn="l" rtl="0" eaLnBrk="0" fontAlgn="base" hangingPunct="0">
              <a:spcBef>
                <a:spcPct val="5000"/>
              </a:spcBef>
              <a:spcAft>
                <a:spcPct val="0"/>
              </a:spcAft>
              <a:buChar char="»"/>
              <a:defRPr sz="1600">
                <a:solidFill>
                  <a:schemeClr val="accent2"/>
                </a:solidFill>
                <a:latin typeface="Franklin Gothic Medium Cond" pitchFamily="34" charset="0"/>
              </a:defRPr>
            </a:lvl5pPr>
            <a:lvl6pPr marL="2057400" indent="-228600" algn="l" rtl="0" eaLnBrk="1" fontAlgn="base" hangingPunct="1">
              <a:spcBef>
                <a:spcPct val="5000"/>
              </a:spcBef>
              <a:spcAft>
                <a:spcPct val="0"/>
              </a:spcAft>
              <a:buChar char="»"/>
              <a:defRPr>
                <a:solidFill>
                  <a:schemeClr val="accent2"/>
                </a:solidFill>
                <a:latin typeface="SolexRegularLining" pitchFamily="2" charset="0"/>
              </a:defRPr>
            </a:lvl6pPr>
            <a:lvl7pPr marL="2514600" indent="-228600" algn="l" rtl="0" eaLnBrk="1" fontAlgn="base" hangingPunct="1">
              <a:spcBef>
                <a:spcPct val="5000"/>
              </a:spcBef>
              <a:spcAft>
                <a:spcPct val="0"/>
              </a:spcAft>
              <a:buChar char="»"/>
              <a:defRPr>
                <a:solidFill>
                  <a:schemeClr val="accent2"/>
                </a:solidFill>
                <a:latin typeface="SolexRegularLining" pitchFamily="2" charset="0"/>
              </a:defRPr>
            </a:lvl7pPr>
            <a:lvl8pPr marL="2971800" indent="-228600" algn="l" rtl="0" eaLnBrk="1" fontAlgn="base" hangingPunct="1">
              <a:spcBef>
                <a:spcPct val="5000"/>
              </a:spcBef>
              <a:spcAft>
                <a:spcPct val="0"/>
              </a:spcAft>
              <a:buChar char="»"/>
              <a:defRPr>
                <a:solidFill>
                  <a:schemeClr val="accent2"/>
                </a:solidFill>
                <a:latin typeface="SolexRegularLining" pitchFamily="2" charset="0"/>
              </a:defRPr>
            </a:lvl8pPr>
            <a:lvl9pPr marL="3429000" indent="-228600" algn="l" rtl="0" eaLnBrk="1" fontAlgn="base" hangingPunct="1">
              <a:spcBef>
                <a:spcPct val="5000"/>
              </a:spcBef>
              <a:spcAft>
                <a:spcPct val="0"/>
              </a:spcAft>
              <a:buChar char="»"/>
              <a:defRPr>
                <a:solidFill>
                  <a:schemeClr val="accent2"/>
                </a:solidFill>
                <a:latin typeface="SolexRegularLining" pitchFamily="2" charset="0"/>
              </a:defRPr>
            </a:lvl9pPr>
          </a:lstStyle>
          <a:p>
            <a:pPr algn="ctr"/>
            <a:r>
              <a:rPr lang="en-US" kern="0" dirty="0" smtClean="0"/>
              <a:t>Radars</a:t>
            </a:r>
            <a:endParaRPr lang="en-US" kern="0" dirty="0"/>
          </a:p>
        </p:txBody>
      </p:sp>
      <p:sp>
        <p:nvSpPr>
          <p:cNvPr id="19" name="Text Placeholder 8"/>
          <p:cNvSpPr txBox="1">
            <a:spLocks/>
          </p:cNvSpPr>
          <p:nvPr/>
        </p:nvSpPr>
        <p:spPr>
          <a:xfrm>
            <a:off x="-230188" y="1371603"/>
            <a:ext cx="4041775" cy="639763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lnSpc>
                <a:spcPct val="90000"/>
              </a:lnSpc>
              <a:spcBef>
                <a:spcPct val="75000"/>
              </a:spcBef>
              <a:spcAft>
                <a:spcPct val="0"/>
              </a:spcAft>
              <a:defRPr sz="2800">
                <a:solidFill>
                  <a:srgbClr val="083763"/>
                </a:solidFill>
                <a:latin typeface="Franklin Gothic Medium" pitchFamily="34" charset="0"/>
                <a:ea typeface="+mn-ea"/>
                <a:cs typeface="+mn-cs"/>
              </a:defRPr>
            </a:lvl1pPr>
            <a:lvl2pPr marL="514350" indent="-285750" algn="l" rtl="0" eaLnBrk="0" fontAlgn="base" hangingPunct="0">
              <a:spcBef>
                <a:spcPct val="5000"/>
              </a:spcBef>
              <a:spcAft>
                <a:spcPct val="0"/>
              </a:spcAft>
              <a:buBlip>
                <a:blip r:embed="rId3"/>
              </a:buBlip>
              <a:defRPr sz="2000">
                <a:solidFill>
                  <a:srgbClr val="083763"/>
                </a:solidFill>
                <a:latin typeface="Franklin Gothic Medium Cond" pitchFamily="34" charset="0"/>
              </a:defRPr>
            </a:lvl2pPr>
            <a:lvl3pPr marL="914400" indent="-228600" algn="l" rtl="0" eaLnBrk="0" fontAlgn="base" hangingPunct="0">
              <a:spcBef>
                <a:spcPct val="5000"/>
              </a:spcBef>
              <a:spcAft>
                <a:spcPct val="0"/>
              </a:spcAft>
              <a:buBlip>
                <a:blip r:embed="rId4"/>
              </a:buBlip>
              <a:defRPr>
                <a:solidFill>
                  <a:srgbClr val="083763"/>
                </a:solidFill>
                <a:latin typeface="Franklin Gothic Medium Cond" pitchFamily="34" charset="0"/>
              </a:defRPr>
            </a:lvl3pPr>
            <a:lvl4pPr marL="1257300" indent="-228600" algn="l" rtl="0" eaLnBrk="0" fontAlgn="base" hangingPunct="0">
              <a:spcBef>
                <a:spcPct val="5000"/>
              </a:spcBef>
              <a:spcAft>
                <a:spcPct val="0"/>
              </a:spcAft>
              <a:buBlip>
                <a:blip r:embed="rId5"/>
              </a:buBlip>
              <a:defRPr sz="1600">
                <a:solidFill>
                  <a:srgbClr val="083763"/>
                </a:solidFill>
                <a:latin typeface="Franklin Gothic Medium Cond" pitchFamily="34" charset="0"/>
              </a:defRPr>
            </a:lvl4pPr>
            <a:lvl5pPr marL="1600200" indent="-228600" algn="l" rtl="0" eaLnBrk="0" fontAlgn="base" hangingPunct="0">
              <a:spcBef>
                <a:spcPct val="5000"/>
              </a:spcBef>
              <a:spcAft>
                <a:spcPct val="0"/>
              </a:spcAft>
              <a:buChar char="»"/>
              <a:defRPr sz="1600">
                <a:solidFill>
                  <a:schemeClr val="accent2"/>
                </a:solidFill>
                <a:latin typeface="Franklin Gothic Medium Cond" pitchFamily="34" charset="0"/>
              </a:defRPr>
            </a:lvl5pPr>
            <a:lvl6pPr marL="2057400" indent="-228600" algn="l" rtl="0" eaLnBrk="1" fontAlgn="base" hangingPunct="1">
              <a:spcBef>
                <a:spcPct val="5000"/>
              </a:spcBef>
              <a:spcAft>
                <a:spcPct val="0"/>
              </a:spcAft>
              <a:buChar char="»"/>
              <a:defRPr>
                <a:solidFill>
                  <a:schemeClr val="accent2"/>
                </a:solidFill>
                <a:latin typeface="SolexRegularLining" pitchFamily="2" charset="0"/>
              </a:defRPr>
            </a:lvl6pPr>
            <a:lvl7pPr marL="2514600" indent="-228600" algn="l" rtl="0" eaLnBrk="1" fontAlgn="base" hangingPunct="1">
              <a:spcBef>
                <a:spcPct val="5000"/>
              </a:spcBef>
              <a:spcAft>
                <a:spcPct val="0"/>
              </a:spcAft>
              <a:buChar char="»"/>
              <a:defRPr>
                <a:solidFill>
                  <a:schemeClr val="accent2"/>
                </a:solidFill>
                <a:latin typeface="SolexRegularLining" pitchFamily="2" charset="0"/>
              </a:defRPr>
            </a:lvl7pPr>
            <a:lvl8pPr marL="2971800" indent="-228600" algn="l" rtl="0" eaLnBrk="1" fontAlgn="base" hangingPunct="1">
              <a:spcBef>
                <a:spcPct val="5000"/>
              </a:spcBef>
              <a:spcAft>
                <a:spcPct val="0"/>
              </a:spcAft>
              <a:buChar char="»"/>
              <a:defRPr>
                <a:solidFill>
                  <a:schemeClr val="accent2"/>
                </a:solidFill>
                <a:latin typeface="SolexRegularLining" pitchFamily="2" charset="0"/>
              </a:defRPr>
            </a:lvl8pPr>
            <a:lvl9pPr marL="3429000" indent="-228600" algn="l" rtl="0" eaLnBrk="1" fontAlgn="base" hangingPunct="1">
              <a:spcBef>
                <a:spcPct val="5000"/>
              </a:spcBef>
              <a:spcAft>
                <a:spcPct val="0"/>
              </a:spcAft>
              <a:buChar char="»"/>
              <a:defRPr>
                <a:solidFill>
                  <a:schemeClr val="accent2"/>
                </a:solidFill>
                <a:latin typeface="SolexRegularLining" pitchFamily="2" charset="0"/>
              </a:defRPr>
            </a:lvl9pPr>
          </a:lstStyle>
          <a:p>
            <a:pPr algn="ctr"/>
            <a:r>
              <a:rPr lang="en-US" kern="0" dirty="0" smtClean="0"/>
              <a:t>      Satellites</a:t>
            </a:r>
            <a:endParaRPr lang="en-US" kern="0" dirty="0"/>
          </a:p>
        </p:txBody>
      </p:sp>
      <p:sp>
        <p:nvSpPr>
          <p:cNvPr id="20" name="Content Placeholder 2"/>
          <p:cNvSpPr txBox="1">
            <a:spLocks/>
          </p:cNvSpPr>
          <p:nvPr/>
        </p:nvSpPr>
        <p:spPr bwMode="auto">
          <a:xfrm>
            <a:off x="0" y="6043482"/>
            <a:ext cx="9144000" cy="47858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lnSpc>
                <a:spcPct val="90000"/>
              </a:lnSpc>
              <a:spcBef>
                <a:spcPct val="75000"/>
              </a:spcBef>
              <a:spcAft>
                <a:spcPct val="0"/>
              </a:spcAft>
              <a:defRPr sz="2800">
                <a:solidFill>
                  <a:srgbClr val="083763"/>
                </a:solidFill>
                <a:latin typeface="Franklin Gothic Medium" pitchFamily="34" charset="0"/>
                <a:ea typeface="+mn-ea"/>
                <a:cs typeface="+mn-cs"/>
              </a:defRPr>
            </a:lvl1pPr>
            <a:lvl2pPr marL="514350" indent="-285750" algn="l" rtl="0" eaLnBrk="0" fontAlgn="base" hangingPunct="0">
              <a:spcBef>
                <a:spcPct val="5000"/>
              </a:spcBef>
              <a:spcAft>
                <a:spcPct val="0"/>
              </a:spcAft>
              <a:buBlip>
                <a:blip r:embed="rId3"/>
              </a:buBlip>
              <a:defRPr sz="2000">
                <a:solidFill>
                  <a:srgbClr val="083763"/>
                </a:solidFill>
                <a:latin typeface="Franklin Gothic Medium Cond" pitchFamily="34" charset="0"/>
              </a:defRPr>
            </a:lvl2pPr>
            <a:lvl3pPr marL="914400" indent="-228600" algn="l" rtl="0" eaLnBrk="0" fontAlgn="base" hangingPunct="0">
              <a:spcBef>
                <a:spcPct val="5000"/>
              </a:spcBef>
              <a:spcAft>
                <a:spcPct val="0"/>
              </a:spcAft>
              <a:buBlip>
                <a:blip r:embed="rId4"/>
              </a:buBlip>
              <a:defRPr>
                <a:solidFill>
                  <a:srgbClr val="083763"/>
                </a:solidFill>
                <a:latin typeface="Franklin Gothic Medium Cond" pitchFamily="34" charset="0"/>
              </a:defRPr>
            </a:lvl3pPr>
            <a:lvl4pPr marL="1257300" indent="-228600" algn="l" rtl="0" eaLnBrk="0" fontAlgn="base" hangingPunct="0">
              <a:spcBef>
                <a:spcPct val="5000"/>
              </a:spcBef>
              <a:spcAft>
                <a:spcPct val="0"/>
              </a:spcAft>
              <a:buBlip>
                <a:blip r:embed="rId5"/>
              </a:buBlip>
              <a:defRPr sz="1600">
                <a:solidFill>
                  <a:srgbClr val="083763"/>
                </a:solidFill>
                <a:latin typeface="Franklin Gothic Medium Cond" pitchFamily="34" charset="0"/>
              </a:defRPr>
            </a:lvl4pPr>
            <a:lvl5pPr marL="1600200" indent="-228600" algn="l" rtl="0" eaLnBrk="0" fontAlgn="base" hangingPunct="0">
              <a:spcBef>
                <a:spcPct val="5000"/>
              </a:spcBef>
              <a:spcAft>
                <a:spcPct val="0"/>
              </a:spcAft>
              <a:buChar char="»"/>
              <a:defRPr sz="1600">
                <a:solidFill>
                  <a:schemeClr val="accent2"/>
                </a:solidFill>
                <a:latin typeface="Franklin Gothic Medium Cond" pitchFamily="34" charset="0"/>
              </a:defRPr>
            </a:lvl5pPr>
            <a:lvl6pPr marL="2057400" indent="-228600" algn="l" rtl="0" eaLnBrk="1" fontAlgn="base" hangingPunct="1">
              <a:spcBef>
                <a:spcPct val="5000"/>
              </a:spcBef>
              <a:spcAft>
                <a:spcPct val="0"/>
              </a:spcAft>
              <a:buChar char="»"/>
              <a:defRPr>
                <a:solidFill>
                  <a:schemeClr val="accent2"/>
                </a:solidFill>
                <a:latin typeface="SolexRegularLining" pitchFamily="2" charset="0"/>
              </a:defRPr>
            </a:lvl6pPr>
            <a:lvl7pPr marL="2514600" indent="-228600" algn="l" rtl="0" eaLnBrk="1" fontAlgn="base" hangingPunct="1">
              <a:spcBef>
                <a:spcPct val="5000"/>
              </a:spcBef>
              <a:spcAft>
                <a:spcPct val="0"/>
              </a:spcAft>
              <a:buChar char="»"/>
              <a:defRPr>
                <a:solidFill>
                  <a:schemeClr val="accent2"/>
                </a:solidFill>
                <a:latin typeface="SolexRegularLining" pitchFamily="2" charset="0"/>
              </a:defRPr>
            </a:lvl7pPr>
            <a:lvl8pPr marL="2971800" indent="-228600" algn="l" rtl="0" eaLnBrk="1" fontAlgn="base" hangingPunct="1">
              <a:spcBef>
                <a:spcPct val="5000"/>
              </a:spcBef>
              <a:spcAft>
                <a:spcPct val="0"/>
              </a:spcAft>
              <a:buChar char="»"/>
              <a:defRPr>
                <a:solidFill>
                  <a:schemeClr val="accent2"/>
                </a:solidFill>
                <a:latin typeface="SolexRegularLining" pitchFamily="2" charset="0"/>
              </a:defRPr>
            </a:lvl8pPr>
            <a:lvl9pPr marL="3429000" indent="-228600" algn="l" rtl="0" eaLnBrk="1" fontAlgn="base" hangingPunct="1">
              <a:spcBef>
                <a:spcPct val="5000"/>
              </a:spcBef>
              <a:spcAft>
                <a:spcPct val="0"/>
              </a:spcAft>
              <a:buChar char="»"/>
              <a:defRPr>
                <a:solidFill>
                  <a:schemeClr val="accent2"/>
                </a:solidFill>
                <a:latin typeface="SolexRegularLining" pitchFamily="2" charset="0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3600"/>
              </a:spcBef>
              <a:buClr>
                <a:srgbClr val="C00000"/>
              </a:buClr>
              <a:buSzPct val="135000"/>
            </a:pPr>
            <a:r>
              <a:rPr lang="en-US" sz="2400" b="1" i="1" kern="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Used for situational awareness &amp; numerical forecast models</a:t>
            </a:r>
            <a:endParaRPr lang="en-US" sz="2400" b="1" i="1" kern="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1" name="Picture 20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375"/>
          <a:stretch/>
        </p:blipFill>
        <p:spPr>
          <a:xfrm>
            <a:off x="3802538" y="1858966"/>
            <a:ext cx="2004129" cy="2027234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22" name="Picture 21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555"/>
          <a:stretch/>
        </p:blipFill>
        <p:spPr>
          <a:xfrm>
            <a:off x="6246813" y="1868613"/>
            <a:ext cx="2398792" cy="2017587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23" name="Text Placeholder 6"/>
          <p:cNvSpPr txBox="1">
            <a:spLocks/>
          </p:cNvSpPr>
          <p:nvPr/>
        </p:nvSpPr>
        <p:spPr bwMode="auto">
          <a:xfrm>
            <a:off x="5561012" y="1371601"/>
            <a:ext cx="4040188" cy="639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lnSpc>
                <a:spcPct val="90000"/>
              </a:lnSpc>
              <a:spcBef>
                <a:spcPct val="75000"/>
              </a:spcBef>
              <a:spcAft>
                <a:spcPct val="0"/>
              </a:spcAft>
              <a:defRPr sz="2800">
                <a:solidFill>
                  <a:srgbClr val="083763"/>
                </a:solidFill>
                <a:latin typeface="Franklin Gothic Medium" pitchFamily="34" charset="0"/>
                <a:ea typeface="+mn-ea"/>
                <a:cs typeface="+mn-cs"/>
              </a:defRPr>
            </a:lvl1pPr>
            <a:lvl2pPr marL="514350" indent="-285750" algn="l" rtl="0" eaLnBrk="0" fontAlgn="base" hangingPunct="0">
              <a:spcBef>
                <a:spcPct val="5000"/>
              </a:spcBef>
              <a:spcAft>
                <a:spcPct val="0"/>
              </a:spcAft>
              <a:buBlip>
                <a:blip r:embed="rId3"/>
              </a:buBlip>
              <a:defRPr sz="2000">
                <a:solidFill>
                  <a:srgbClr val="083763"/>
                </a:solidFill>
                <a:latin typeface="Franklin Gothic Medium Cond" pitchFamily="34" charset="0"/>
              </a:defRPr>
            </a:lvl2pPr>
            <a:lvl3pPr marL="914400" indent="-228600" algn="l" rtl="0" eaLnBrk="0" fontAlgn="base" hangingPunct="0">
              <a:spcBef>
                <a:spcPct val="5000"/>
              </a:spcBef>
              <a:spcAft>
                <a:spcPct val="0"/>
              </a:spcAft>
              <a:buBlip>
                <a:blip r:embed="rId4"/>
              </a:buBlip>
              <a:defRPr>
                <a:solidFill>
                  <a:srgbClr val="083763"/>
                </a:solidFill>
                <a:latin typeface="Franklin Gothic Medium Cond" pitchFamily="34" charset="0"/>
              </a:defRPr>
            </a:lvl3pPr>
            <a:lvl4pPr marL="1257300" indent="-228600" algn="l" rtl="0" eaLnBrk="0" fontAlgn="base" hangingPunct="0">
              <a:spcBef>
                <a:spcPct val="5000"/>
              </a:spcBef>
              <a:spcAft>
                <a:spcPct val="0"/>
              </a:spcAft>
              <a:buBlip>
                <a:blip r:embed="rId5"/>
              </a:buBlip>
              <a:defRPr sz="1600">
                <a:solidFill>
                  <a:srgbClr val="083763"/>
                </a:solidFill>
                <a:latin typeface="Franklin Gothic Medium Cond" pitchFamily="34" charset="0"/>
              </a:defRPr>
            </a:lvl4pPr>
            <a:lvl5pPr marL="1600200" indent="-228600" algn="l" rtl="0" eaLnBrk="0" fontAlgn="base" hangingPunct="0">
              <a:spcBef>
                <a:spcPct val="5000"/>
              </a:spcBef>
              <a:spcAft>
                <a:spcPct val="0"/>
              </a:spcAft>
              <a:buChar char="»"/>
              <a:defRPr sz="1600">
                <a:solidFill>
                  <a:schemeClr val="accent2"/>
                </a:solidFill>
                <a:latin typeface="Franklin Gothic Medium Cond" pitchFamily="34" charset="0"/>
              </a:defRPr>
            </a:lvl5pPr>
            <a:lvl6pPr marL="2057400" indent="-228600" algn="l" rtl="0" eaLnBrk="1" fontAlgn="base" hangingPunct="1">
              <a:spcBef>
                <a:spcPct val="5000"/>
              </a:spcBef>
              <a:spcAft>
                <a:spcPct val="0"/>
              </a:spcAft>
              <a:buChar char="»"/>
              <a:defRPr>
                <a:solidFill>
                  <a:schemeClr val="accent2"/>
                </a:solidFill>
                <a:latin typeface="SolexRegularLining" pitchFamily="2" charset="0"/>
              </a:defRPr>
            </a:lvl6pPr>
            <a:lvl7pPr marL="2514600" indent="-228600" algn="l" rtl="0" eaLnBrk="1" fontAlgn="base" hangingPunct="1">
              <a:spcBef>
                <a:spcPct val="5000"/>
              </a:spcBef>
              <a:spcAft>
                <a:spcPct val="0"/>
              </a:spcAft>
              <a:buChar char="»"/>
              <a:defRPr>
                <a:solidFill>
                  <a:schemeClr val="accent2"/>
                </a:solidFill>
                <a:latin typeface="SolexRegularLining" pitchFamily="2" charset="0"/>
              </a:defRPr>
            </a:lvl7pPr>
            <a:lvl8pPr marL="2971800" indent="-228600" algn="l" rtl="0" eaLnBrk="1" fontAlgn="base" hangingPunct="1">
              <a:spcBef>
                <a:spcPct val="5000"/>
              </a:spcBef>
              <a:spcAft>
                <a:spcPct val="0"/>
              </a:spcAft>
              <a:buChar char="»"/>
              <a:defRPr>
                <a:solidFill>
                  <a:schemeClr val="accent2"/>
                </a:solidFill>
                <a:latin typeface="SolexRegularLining" pitchFamily="2" charset="0"/>
              </a:defRPr>
            </a:lvl8pPr>
            <a:lvl9pPr marL="3429000" indent="-228600" algn="l" rtl="0" eaLnBrk="1" fontAlgn="base" hangingPunct="1">
              <a:spcBef>
                <a:spcPct val="5000"/>
              </a:spcBef>
              <a:spcAft>
                <a:spcPct val="0"/>
              </a:spcAft>
              <a:buChar char="»"/>
              <a:defRPr>
                <a:solidFill>
                  <a:schemeClr val="accent2"/>
                </a:solidFill>
                <a:latin typeface="SolexRegularLining" pitchFamily="2" charset="0"/>
              </a:defRPr>
            </a:lvl9pPr>
          </a:lstStyle>
          <a:p>
            <a:pPr algn="ctr"/>
            <a:r>
              <a:rPr lang="en-US" kern="0" dirty="0" smtClean="0"/>
              <a:t>Surface Stations</a:t>
            </a:r>
            <a:endParaRPr lang="en-US" kern="0" dirty="0"/>
          </a:p>
        </p:txBody>
      </p:sp>
      <p:sp>
        <p:nvSpPr>
          <p:cNvPr id="24" name="Text Placeholder 8"/>
          <p:cNvSpPr txBox="1">
            <a:spLocks/>
          </p:cNvSpPr>
          <p:nvPr/>
        </p:nvSpPr>
        <p:spPr>
          <a:xfrm>
            <a:off x="0" y="3889716"/>
            <a:ext cx="9144000" cy="639763"/>
          </a:xfrm>
          <a:prstGeom prst="rect">
            <a:avLst/>
          </a:prstGeom>
          <a:solidFill>
            <a:srgbClr val="FFFFFF"/>
          </a:solidFill>
        </p:spPr>
        <p:txBody>
          <a:bodyPr/>
          <a:lstStyle>
            <a:lvl1pPr marL="342900" indent="-342900" algn="l" rtl="0" eaLnBrk="0" fontAlgn="base" hangingPunct="0">
              <a:lnSpc>
                <a:spcPct val="90000"/>
              </a:lnSpc>
              <a:spcBef>
                <a:spcPct val="75000"/>
              </a:spcBef>
              <a:spcAft>
                <a:spcPct val="0"/>
              </a:spcAft>
              <a:defRPr sz="2800">
                <a:solidFill>
                  <a:srgbClr val="083763"/>
                </a:solidFill>
                <a:latin typeface="Franklin Gothic Medium" pitchFamily="34" charset="0"/>
                <a:ea typeface="+mn-ea"/>
                <a:cs typeface="+mn-cs"/>
              </a:defRPr>
            </a:lvl1pPr>
            <a:lvl2pPr marL="514350" indent="-285750" algn="l" rtl="0" eaLnBrk="0" fontAlgn="base" hangingPunct="0">
              <a:spcBef>
                <a:spcPct val="5000"/>
              </a:spcBef>
              <a:spcAft>
                <a:spcPct val="0"/>
              </a:spcAft>
              <a:buBlip>
                <a:blip r:embed="rId3"/>
              </a:buBlip>
              <a:defRPr sz="2000">
                <a:solidFill>
                  <a:srgbClr val="083763"/>
                </a:solidFill>
                <a:latin typeface="Franklin Gothic Medium Cond" pitchFamily="34" charset="0"/>
              </a:defRPr>
            </a:lvl2pPr>
            <a:lvl3pPr marL="914400" indent="-228600" algn="l" rtl="0" eaLnBrk="0" fontAlgn="base" hangingPunct="0">
              <a:spcBef>
                <a:spcPct val="5000"/>
              </a:spcBef>
              <a:spcAft>
                <a:spcPct val="0"/>
              </a:spcAft>
              <a:buBlip>
                <a:blip r:embed="rId4"/>
              </a:buBlip>
              <a:defRPr>
                <a:solidFill>
                  <a:srgbClr val="083763"/>
                </a:solidFill>
                <a:latin typeface="Franklin Gothic Medium Cond" pitchFamily="34" charset="0"/>
              </a:defRPr>
            </a:lvl3pPr>
            <a:lvl4pPr marL="1257300" indent="-228600" algn="l" rtl="0" eaLnBrk="0" fontAlgn="base" hangingPunct="0">
              <a:spcBef>
                <a:spcPct val="5000"/>
              </a:spcBef>
              <a:spcAft>
                <a:spcPct val="0"/>
              </a:spcAft>
              <a:buBlip>
                <a:blip r:embed="rId5"/>
              </a:buBlip>
              <a:defRPr sz="1600">
                <a:solidFill>
                  <a:srgbClr val="083763"/>
                </a:solidFill>
                <a:latin typeface="Franklin Gothic Medium Cond" pitchFamily="34" charset="0"/>
              </a:defRPr>
            </a:lvl4pPr>
            <a:lvl5pPr marL="1600200" indent="-228600" algn="l" rtl="0" eaLnBrk="0" fontAlgn="base" hangingPunct="0">
              <a:spcBef>
                <a:spcPct val="5000"/>
              </a:spcBef>
              <a:spcAft>
                <a:spcPct val="0"/>
              </a:spcAft>
              <a:buChar char="»"/>
              <a:defRPr sz="1600">
                <a:solidFill>
                  <a:schemeClr val="accent2"/>
                </a:solidFill>
                <a:latin typeface="Franklin Gothic Medium Cond" pitchFamily="34" charset="0"/>
              </a:defRPr>
            </a:lvl5pPr>
            <a:lvl6pPr marL="2057400" indent="-228600" algn="l" rtl="0" eaLnBrk="1" fontAlgn="base" hangingPunct="1">
              <a:spcBef>
                <a:spcPct val="5000"/>
              </a:spcBef>
              <a:spcAft>
                <a:spcPct val="0"/>
              </a:spcAft>
              <a:buChar char="»"/>
              <a:defRPr>
                <a:solidFill>
                  <a:schemeClr val="accent2"/>
                </a:solidFill>
                <a:latin typeface="SolexRegularLining" pitchFamily="2" charset="0"/>
              </a:defRPr>
            </a:lvl6pPr>
            <a:lvl7pPr marL="2514600" indent="-228600" algn="l" rtl="0" eaLnBrk="1" fontAlgn="base" hangingPunct="1">
              <a:spcBef>
                <a:spcPct val="5000"/>
              </a:spcBef>
              <a:spcAft>
                <a:spcPct val="0"/>
              </a:spcAft>
              <a:buChar char="»"/>
              <a:defRPr>
                <a:solidFill>
                  <a:schemeClr val="accent2"/>
                </a:solidFill>
                <a:latin typeface="SolexRegularLining" pitchFamily="2" charset="0"/>
              </a:defRPr>
            </a:lvl7pPr>
            <a:lvl8pPr marL="2971800" indent="-228600" algn="l" rtl="0" eaLnBrk="1" fontAlgn="base" hangingPunct="1">
              <a:spcBef>
                <a:spcPct val="5000"/>
              </a:spcBef>
              <a:spcAft>
                <a:spcPct val="0"/>
              </a:spcAft>
              <a:buChar char="»"/>
              <a:defRPr>
                <a:solidFill>
                  <a:schemeClr val="accent2"/>
                </a:solidFill>
                <a:latin typeface="SolexRegularLining" pitchFamily="2" charset="0"/>
              </a:defRPr>
            </a:lvl8pPr>
            <a:lvl9pPr marL="3429000" indent="-228600" algn="l" rtl="0" eaLnBrk="1" fontAlgn="base" hangingPunct="1">
              <a:spcBef>
                <a:spcPct val="5000"/>
              </a:spcBef>
              <a:spcAft>
                <a:spcPct val="0"/>
              </a:spcAft>
              <a:buChar char="»"/>
              <a:defRPr>
                <a:solidFill>
                  <a:schemeClr val="accent2"/>
                </a:solidFill>
                <a:latin typeface="SolexRegularLining" pitchFamily="2" charset="0"/>
              </a:defRPr>
            </a:lvl9pPr>
          </a:lstStyle>
          <a:p>
            <a:pPr algn="ctr"/>
            <a:r>
              <a:rPr lang="en-US" kern="0" dirty="0" smtClean="0"/>
              <a:t>Radiosondes               Aircraft                 Buoys</a:t>
            </a:r>
            <a:endParaRPr lang="en-US" kern="0" dirty="0"/>
          </a:p>
        </p:txBody>
      </p:sp>
      <p:pic>
        <p:nvPicPr>
          <p:cNvPr id="25" name="Picture 24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199" b="33674"/>
          <a:stretch/>
        </p:blipFill>
        <p:spPr>
          <a:xfrm>
            <a:off x="838200" y="4327483"/>
            <a:ext cx="1838872" cy="1636112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26" name="Picture 25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834"/>
          <a:stretch/>
        </p:blipFill>
        <p:spPr>
          <a:xfrm>
            <a:off x="3524442" y="4343400"/>
            <a:ext cx="2560320" cy="1569066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27" name="Picture 26"/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731" b="11095"/>
          <a:stretch/>
        </p:blipFill>
        <p:spPr>
          <a:xfrm>
            <a:off x="6705600" y="4343400"/>
            <a:ext cx="1674328" cy="1600199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28" name="Title 1"/>
          <p:cNvSpPr txBox="1">
            <a:spLocks/>
          </p:cNvSpPr>
          <p:nvPr/>
        </p:nvSpPr>
        <p:spPr>
          <a:xfrm>
            <a:off x="1524000" y="344962"/>
            <a:ext cx="7620000" cy="1026637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FFFFCC"/>
                </a:solidFill>
                <a:latin typeface="Franklin Gothic Demi" pitchFamily="34" charset="0"/>
                <a:ea typeface="+mj-ea"/>
                <a:cs typeface="+mj-cs"/>
              </a:defRPr>
            </a:lvl1pPr>
            <a:lvl2pPr algn="r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FFFFCC"/>
                </a:solidFill>
                <a:latin typeface="Franklin Gothic Demi" pitchFamily="34" charset="0"/>
              </a:defRPr>
            </a:lvl2pPr>
            <a:lvl3pPr algn="r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FFFFCC"/>
                </a:solidFill>
                <a:latin typeface="Franklin Gothic Demi" pitchFamily="34" charset="0"/>
              </a:defRPr>
            </a:lvl3pPr>
            <a:lvl4pPr algn="r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FFFFCC"/>
                </a:solidFill>
                <a:latin typeface="Franklin Gothic Demi" pitchFamily="34" charset="0"/>
              </a:defRPr>
            </a:lvl4pPr>
            <a:lvl5pPr algn="r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FFFFCC"/>
                </a:solidFill>
                <a:latin typeface="Franklin Gothic Demi" pitchFamily="34" charset="0"/>
              </a:defRPr>
            </a:lvl5pPr>
            <a:lvl6pPr marL="457200" algn="r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FFFFCC"/>
                </a:solidFill>
                <a:latin typeface="SolexBlackLiningItalic" pitchFamily="2" charset="0"/>
              </a:defRPr>
            </a:lvl6pPr>
            <a:lvl7pPr marL="914400" algn="r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FFFFCC"/>
                </a:solidFill>
                <a:latin typeface="SolexBlackLiningItalic" pitchFamily="2" charset="0"/>
              </a:defRPr>
            </a:lvl7pPr>
            <a:lvl8pPr marL="1371600" algn="r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FFFFCC"/>
                </a:solidFill>
                <a:latin typeface="SolexBlackLiningItalic" pitchFamily="2" charset="0"/>
              </a:defRPr>
            </a:lvl8pPr>
            <a:lvl9pPr marL="1828800" algn="r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FFFFCC"/>
                </a:solidFill>
                <a:latin typeface="SolexBlackLiningItalic" pitchFamily="2" charset="0"/>
              </a:defRPr>
            </a:lvl9pPr>
          </a:lstStyle>
          <a:p>
            <a:pPr algn="ctr"/>
            <a:r>
              <a:rPr lang="en-US" b="1" kern="0" dirty="0" smtClean="0">
                <a:latin typeface="Arial" panose="020B0604020202020204" pitchFamily="34" charset="0"/>
                <a:cs typeface="Arial" panose="020B0604020202020204" pitchFamily="34" charset="0"/>
              </a:rPr>
              <a:t>Observations</a:t>
            </a:r>
            <a:endParaRPr lang="en-US" b="1" kern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916105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8496300" y="3657600"/>
            <a:ext cx="114300" cy="2133600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pic>
        <p:nvPicPr>
          <p:cNvPr id="2054" name="Picture 6"/>
          <p:cNvPicPr>
            <a:picLocks noChangeAspect="1" noChangeArrowheads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9" t="717" r="2066" b="2114"/>
          <a:stretch/>
        </p:blipFill>
        <p:spPr bwMode="auto">
          <a:xfrm>
            <a:off x="3114674" y="2133600"/>
            <a:ext cx="5752607" cy="38385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0"/>
            <a:ext cx="7543800" cy="1371600"/>
          </a:xfrm>
        </p:spPr>
        <p:txBody>
          <a:bodyPr/>
          <a:lstStyle/>
          <a:p>
            <a:pPr algn="ctr"/>
            <a:r>
              <a:rPr lang="en-US" sz="3500" b="1" dirty="0" smtClean="0">
                <a:latin typeface="Arial" panose="020B0604020202020204" pitchFamily="34" charset="0"/>
                <a:cs typeface="Arial" panose="020B0604020202020204" pitchFamily="34" charset="0"/>
              </a:rPr>
              <a:t>Model Science and Supercomputer</a:t>
            </a:r>
            <a:endParaRPr lang="en-US" sz="35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Rectangle 28"/>
          <p:cNvSpPr/>
          <p:nvPr/>
        </p:nvSpPr>
        <p:spPr>
          <a:xfrm rot="16200000">
            <a:off x="1118800" y="3861999"/>
            <a:ext cx="358140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1200" b="1" dirty="0" err="1">
                <a:solidFill>
                  <a:prstClr val="black"/>
                </a:solidFill>
                <a:latin typeface="Calibri"/>
                <a:ea typeface="ＭＳ Ｐゴシック" charset="0"/>
                <a:cs typeface="ＭＳ Ｐゴシック" charset="0"/>
              </a:rPr>
              <a:t>TeraFLOP</a:t>
            </a:r>
            <a:r>
              <a:rPr lang="en-US" sz="1200" b="1" dirty="0">
                <a:solidFill>
                  <a:prstClr val="black"/>
                </a:solidFill>
                <a:latin typeface="Calibri"/>
                <a:ea typeface="ＭＳ Ｐゴシック" charset="0"/>
                <a:cs typeface="ＭＳ Ｐゴシック" charset="0"/>
              </a:rPr>
              <a:t> per operational system</a:t>
            </a:r>
          </a:p>
        </p:txBody>
      </p:sp>
      <p:sp>
        <p:nvSpPr>
          <p:cNvPr id="31" name="Rectangle 30"/>
          <p:cNvSpPr/>
          <p:nvPr/>
        </p:nvSpPr>
        <p:spPr>
          <a:xfrm>
            <a:off x="2759236" y="2038730"/>
            <a:ext cx="6310288" cy="4461071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 rot="20832881">
            <a:off x="8111777" y="3294756"/>
            <a:ext cx="644728" cy="3847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950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ECMWF</a:t>
            </a:r>
          </a:p>
          <a:p>
            <a:pPr algn="ctr"/>
            <a:r>
              <a:rPr lang="en-US" sz="950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1796</a:t>
            </a:r>
            <a:endParaRPr lang="en-US" sz="950" b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Slide Number Placeholder 1"/>
          <p:cNvSpPr>
            <a:spLocks noGrp="1"/>
          </p:cNvSpPr>
          <p:nvPr>
            <p:ph type="sldNum" sz="quarter" idx="10"/>
          </p:nvPr>
        </p:nvSpPr>
        <p:spPr>
          <a:xfrm>
            <a:off x="7010400" y="6553200"/>
            <a:ext cx="2133600" cy="304800"/>
          </a:xfrm>
        </p:spPr>
        <p:txBody>
          <a:bodyPr/>
          <a:lstStyle/>
          <a:p>
            <a:pPr>
              <a:defRPr/>
            </a:pPr>
            <a:fld id="{7415BDB8-58BB-477C-83C9-71FC18A92F00}" type="slidenum">
              <a:rPr lang="en-US" smtClean="0"/>
              <a:pPr>
                <a:defRPr/>
              </a:pPr>
              <a:t>5</a:t>
            </a:fld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2629786" y="1447801"/>
            <a:ext cx="6514214" cy="533399"/>
          </a:xfrm>
          <a:prstGeom prst="rect">
            <a:avLst/>
          </a:prstGeom>
          <a:noFill/>
        </p:spPr>
        <p:txBody>
          <a:bodyPr wrap="square" rtlCol="0" anchor="b">
            <a:noAutofit/>
          </a:bodyPr>
          <a:lstStyle/>
          <a:p>
            <a:pPr algn="ctr" eaLnBrk="0" fontAlgn="base" hangingPunct="0">
              <a:lnSpc>
                <a:spcPts val="400"/>
              </a:lnSpc>
              <a:spcBef>
                <a:spcPct val="75000"/>
              </a:spcBef>
              <a:spcAft>
                <a:spcPct val="0"/>
              </a:spcAft>
              <a:buClr>
                <a:srgbClr val="C00000"/>
              </a:buClr>
              <a:buSzPct val="110000"/>
            </a:pPr>
            <a:r>
              <a:rPr lang="en-US" sz="1600" dirty="0" smtClean="0">
                <a:solidFill>
                  <a:srgbClr val="083763"/>
                </a:solidFill>
                <a:latin typeface="Franklin Gothic Medium" pitchFamily="34" charset="0"/>
              </a:rPr>
              <a:t>Increased HPC </a:t>
            </a:r>
            <a:r>
              <a:rPr lang="en-US" sz="1600" dirty="0">
                <a:solidFill>
                  <a:srgbClr val="083763"/>
                </a:solidFill>
                <a:latin typeface="Franklin Gothic Medium" pitchFamily="34" charset="0"/>
              </a:rPr>
              <a:t>capacity </a:t>
            </a:r>
            <a:r>
              <a:rPr lang="en-US" sz="1600" dirty="0" smtClean="0">
                <a:solidFill>
                  <a:srgbClr val="083763"/>
                </a:solidFill>
                <a:latin typeface="Franklin Gothic Medium" pitchFamily="34" charset="0"/>
              </a:rPr>
              <a:t>to 2.8petaFLOPs </a:t>
            </a:r>
          </a:p>
          <a:p>
            <a:pPr algn="ctr" eaLnBrk="0" fontAlgn="base" hangingPunct="0">
              <a:lnSpc>
                <a:spcPts val="400"/>
              </a:lnSpc>
              <a:spcBef>
                <a:spcPct val="75000"/>
              </a:spcBef>
              <a:spcAft>
                <a:spcPct val="0"/>
              </a:spcAft>
              <a:buClr>
                <a:srgbClr val="C00000"/>
              </a:buClr>
              <a:buSzPct val="110000"/>
            </a:pPr>
            <a:r>
              <a:rPr lang="en-US" sz="1400" i="1" dirty="0" smtClean="0">
                <a:solidFill>
                  <a:srgbClr val="083763"/>
                </a:solidFill>
                <a:latin typeface="Franklin Gothic Medium" pitchFamily="34" charset="0"/>
              </a:rPr>
              <a:t>(for primary and backup, respectively – for a total of 5.6 PF) </a:t>
            </a:r>
            <a:r>
              <a:rPr lang="en-US" sz="1600" dirty="0" smtClean="0">
                <a:solidFill>
                  <a:srgbClr val="083763"/>
                </a:solidFill>
                <a:latin typeface="Franklin Gothic Medium" pitchFamily="34" charset="0"/>
              </a:rPr>
              <a:t>- </a:t>
            </a:r>
            <a:r>
              <a:rPr lang="en-US" sz="1600" b="1" dirty="0" smtClean="0">
                <a:solidFill>
                  <a:srgbClr val="083763"/>
                </a:solidFill>
                <a:latin typeface="Franklin Gothic Medium" pitchFamily="34" charset="0"/>
              </a:rPr>
              <a:t>Implemented</a:t>
            </a:r>
            <a:r>
              <a:rPr lang="en-US" sz="1600" dirty="0" smtClean="0">
                <a:solidFill>
                  <a:srgbClr val="083763"/>
                </a:solidFill>
                <a:latin typeface="Franklin Gothic Medium" pitchFamily="34" charset="0"/>
              </a:rPr>
              <a:t>. </a:t>
            </a:r>
            <a:endParaRPr lang="en-US" sz="1700" dirty="0">
              <a:solidFill>
                <a:srgbClr val="083763"/>
              </a:solidFill>
              <a:latin typeface="Franklin Gothic Medium" pitchFamily="34" charset="0"/>
            </a:endParaRPr>
          </a:p>
        </p:txBody>
      </p:sp>
      <p:sp>
        <p:nvSpPr>
          <p:cNvPr id="16" name="Content Placeholder 2"/>
          <p:cNvSpPr txBox="1">
            <a:spLocks/>
          </p:cNvSpPr>
          <p:nvPr/>
        </p:nvSpPr>
        <p:spPr bwMode="auto">
          <a:xfrm>
            <a:off x="19763" y="2743201"/>
            <a:ext cx="2684563" cy="22860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>
            <a:lvl1pPr marL="342900" indent="-342900" algn="l" rtl="0" eaLnBrk="0" fontAlgn="base" hangingPunct="0">
              <a:lnSpc>
                <a:spcPct val="90000"/>
              </a:lnSpc>
              <a:spcBef>
                <a:spcPct val="75000"/>
              </a:spcBef>
              <a:spcAft>
                <a:spcPct val="0"/>
              </a:spcAft>
              <a:defRPr sz="2800">
                <a:solidFill>
                  <a:srgbClr val="083763"/>
                </a:solidFill>
                <a:latin typeface="Franklin Gothic Medium" pitchFamily="34" charset="0"/>
                <a:ea typeface="+mn-ea"/>
                <a:cs typeface="+mn-cs"/>
              </a:defRPr>
            </a:lvl1pPr>
            <a:lvl2pPr marL="514350" indent="-285750" algn="l" rtl="0" eaLnBrk="0" fontAlgn="base" hangingPunct="0">
              <a:spcBef>
                <a:spcPct val="5000"/>
              </a:spcBef>
              <a:spcAft>
                <a:spcPct val="0"/>
              </a:spcAft>
              <a:buBlip>
                <a:blip r:embed="rId4"/>
              </a:buBlip>
              <a:defRPr sz="2000">
                <a:solidFill>
                  <a:srgbClr val="083763"/>
                </a:solidFill>
                <a:latin typeface="Franklin Gothic Medium Cond" pitchFamily="34" charset="0"/>
              </a:defRPr>
            </a:lvl2pPr>
            <a:lvl3pPr marL="914400" indent="-228600" algn="l" rtl="0" eaLnBrk="0" fontAlgn="base" hangingPunct="0">
              <a:spcBef>
                <a:spcPct val="5000"/>
              </a:spcBef>
              <a:spcAft>
                <a:spcPct val="0"/>
              </a:spcAft>
              <a:buBlip>
                <a:blip r:embed="rId5"/>
              </a:buBlip>
              <a:defRPr>
                <a:solidFill>
                  <a:srgbClr val="083763"/>
                </a:solidFill>
                <a:latin typeface="Franklin Gothic Medium Cond" pitchFamily="34" charset="0"/>
              </a:defRPr>
            </a:lvl3pPr>
            <a:lvl4pPr marL="1257300" indent="-228600" algn="l" rtl="0" eaLnBrk="0" fontAlgn="base" hangingPunct="0">
              <a:spcBef>
                <a:spcPct val="5000"/>
              </a:spcBef>
              <a:spcAft>
                <a:spcPct val="0"/>
              </a:spcAft>
              <a:buBlip>
                <a:blip r:embed="rId6"/>
              </a:buBlip>
              <a:defRPr sz="1600">
                <a:solidFill>
                  <a:srgbClr val="083763"/>
                </a:solidFill>
                <a:latin typeface="Franklin Gothic Medium Cond" pitchFamily="34" charset="0"/>
              </a:defRPr>
            </a:lvl4pPr>
            <a:lvl5pPr marL="1600200" indent="-228600" algn="l" rtl="0" eaLnBrk="0" fontAlgn="base" hangingPunct="0">
              <a:spcBef>
                <a:spcPct val="5000"/>
              </a:spcBef>
              <a:spcAft>
                <a:spcPct val="0"/>
              </a:spcAft>
              <a:buChar char="»"/>
              <a:defRPr sz="1600">
                <a:solidFill>
                  <a:schemeClr val="accent2"/>
                </a:solidFill>
                <a:latin typeface="Franklin Gothic Medium Cond" pitchFamily="34" charset="0"/>
              </a:defRPr>
            </a:lvl5pPr>
            <a:lvl6pPr marL="2057400" indent="-228600" algn="l" rtl="0" eaLnBrk="1" fontAlgn="base" hangingPunct="1">
              <a:spcBef>
                <a:spcPct val="5000"/>
              </a:spcBef>
              <a:spcAft>
                <a:spcPct val="0"/>
              </a:spcAft>
              <a:buChar char="»"/>
              <a:defRPr>
                <a:solidFill>
                  <a:schemeClr val="accent2"/>
                </a:solidFill>
                <a:latin typeface="SolexRegularLining" pitchFamily="2" charset="0"/>
              </a:defRPr>
            </a:lvl6pPr>
            <a:lvl7pPr marL="2514600" indent="-228600" algn="l" rtl="0" eaLnBrk="1" fontAlgn="base" hangingPunct="1">
              <a:spcBef>
                <a:spcPct val="5000"/>
              </a:spcBef>
              <a:spcAft>
                <a:spcPct val="0"/>
              </a:spcAft>
              <a:buChar char="»"/>
              <a:defRPr>
                <a:solidFill>
                  <a:schemeClr val="accent2"/>
                </a:solidFill>
                <a:latin typeface="SolexRegularLining" pitchFamily="2" charset="0"/>
              </a:defRPr>
            </a:lvl7pPr>
            <a:lvl8pPr marL="2971800" indent="-228600" algn="l" rtl="0" eaLnBrk="1" fontAlgn="base" hangingPunct="1">
              <a:spcBef>
                <a:spcPct val="5000"/>
              </a:spcBef>
              <a:spcAft>
                <a:spcPct val="0"/>
              </a:spcAft>
              <a:buChar char="»"/>
              <a:defRPr>
                <a:solidFill>
                  <a:schemeClr val="accent2"/>
                </a:solidFill>
                <a:latin typeface="SolexRegularLining" pitchFamily="2" charset="0"/>
              </a:defRPr>
            </a:lvl8pPr>
            <a:lvl9pPr marL="3429000" indent="-228600" algn="l" rtl="0" eaLnBrk="1" fontAlgn="base" hangingPunct="1">
              <a:spcBef>
                <a:spcPct val="5000"/>
              </a:spcBef>
              <a:spcAft>
                <a:spcPct val="0"/>
              </a:spcAft>
              <a:buChar char="»"/>
              <a:defRPr>
                <a:solidFill>
                  <a:schemeClr val="accent2"/>
                </a:solidFill>
                <a:latin typeface="SolexRegularLining" pitchFamily="2" charset="0"/>
              </a:defRPr>
            </a:lvl9pPr>
          </a:lstStyle>
          <a:p>
            <a:pPr marL="0" indent="0">
              <a:spcBef>
                <a:spcPts val="0"/>
              </a:spcBef>
              <a:spcAft>
                <a:spcPts val="1200"/>
              </a:spcAft>
              <a:buClr>
                <a:srgbClr val="C00000"/>
              </a:buClr>
              <a:buSzPct val="110000"/>
            </a:pPr>
            <a:r>
              <a:rPr lang="en-US" sz="2400" kern="0" dirty="0" smtClean="0"/>
              <a:t>Enabling forecasts:</a:t>
            </a:r>
          </a:p>
          <a:p>
            <a:pPr marL="112713" indent="-112713">
              <a:spcBef>
                <a:spcPts val="0"/>
              </a:spcBef>
              <a:spcAft>
                <a:spcPts val="1200"/>
              </a:spcAft>
              <a:buClr>
                <a:srgbClr val="C00000"/>
              </a:buClr>
              <a:buSzPct val="110000"/>
              <a:buFont typeface="Arial" panose="020B0604020202020204" pitchFamily="34" charset="0"/>
              <a:buChar char="•"/>
            </a:pPr>
            <a:r>
              <a:rPr lang="en-US" sz="2400" kern="0" dirty="0"/>
              <a:t>f</a:t>
            </a:r>
            <a:r>
              <a:rPr lang="en-US" sz="2400" kern="0" dirty="0" smtClean="0"/>
              <a:t>arther out in time</a:t>
            </a:r>
          </a:p>
          <a:p>
            <a:pPr marL="112713" indent="-112713">
              <a:spcBef>
                <a:spcPts val="0"/>
              </a:spcBef>
              <a:spcAft>
                <a:spcPts val="1200"/>
              </a:spcAft>
              <a:buClr>
                <a:srgbClr val="C00000"/>
              </a:buClr>
              <a:buSzPct val="110000"/>
              <a:buFont typeface="Arial" panose="020B0604020202020204" pitchFamily="34" charset="0"/>
              <a:buChar char="•"/>
            </a:pPr>
            <a:r>
              <a:rPr lang="en-US" sz="2400" kern="0" dirty="0" smtClean="0"/>
              <a:t>with more detail</a:t>
            </a:r>
          </a:p>
          <a:p>
            <a:pPr marL="112713" indent="-112713">
              <a:spcBef>
                <a:spcPts val="0"/>
              </a:spcBef>
              <a:spcAft>
                <a:spcPts val="1200"/>
              </a:spcAft>
              <a:buClr>
                <a:srgbClr val="C00000"/>
              </a:buClr>
              <a:buSzPct val="110000"/>
              <a:buFont typeface="Arial" panose="020B0604020202020204" pitchFamily="34" charset="0"/>
              <a:buChar char="•"/>
            </a:pPr>
            <a:r>
              <a:rPr lang="en-US" sz="2400" kern="0" dirty="0" smtClean="0"/>
              <a:t>with greater accuracy</a:t>
            </a:r>
            <a:endParaRPr lang="en-US" kern="0" dirty="0">
              <a:solidFill>
                <a:schemeClr val="accent1">
                  <a:lumMod val="75000"/>
                </a:schemeClr>
              </a:solidFill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3467100" y="2278741"/>
            <a:ext cx="4893513" cy="2289354"/>
            <a:chOff x="3467100" y="2278741"/>
            <a:chExt cx="4893513" cy="2289354"/>
          </a:xfrm>
        </p:grpSpPr>
        <p:pic>
          <p:nvPicPr>
            <p:cNvPr id="17" name="Picture 16" descr="crefloopderecho25ms.gif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67100" y="2512923"/>
              <a:ext cx="4692318" cy="2055172"/>
            </a:xfrm>
            <a:prstGeom prst="rect">
              <a:avLst/>
            </a:prstGeom>
          </p:spPr>
        </p:pic>
        <p:sp>
          <p:nvSpPr>
            <p:cNvPr id="19" name="Rectangle 10"/>
            <p:cNvSpPr>
              <a:spLocks noChangeArrowheads="1"/>
            </p:cNvSpPr>
            <p:nvPr/>
          </p:nvSpPr>
          <p:spPr bwMode="auto">
            <a:xfrm>
              <a:off x="3709979" y="2278741"/>
              <a:ext cx="2136034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200" b="1" dirty="0" smtClean="0">
                  <a:solidFill>
                    <a:srgbClr val="083763"/>
                  </a:solidFill>
                  <a:latin typeface="Arial Black" pitchFamily="34" charset="0"/>
                </a:rPr>
                <a:t>Reflectivity Observations</a:t>
              </a:r>
              <a:endParaRPr lang="en-US" altLang="en-US" sz="1200" dirty="0" smtClean="0">
                <a:solidFill>
                  <a:srgbClr val="083763"/>
                </a:solidFill>
              </a:endParaRPr>
            </a:p>
          </p:txBody>
        </p:sp>
        <p:sp>
          <p:nvSpPr>
            <p:cNvPr id="20" name="Rectangle 11"/>
            <p:cNvSpPr>
              <a:spLocks noChangeArrowheads="1"/>
            </p:cNvSpPr>
            <p:nvPr/>
          </p:nvSpPr>
          <p:spPr bwMode="auto">
            <a:xfrm>
              <a:off x="6034271" y="2278741"/>
              <a:ext cx="2326342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en-US" sz="1200" b="1" dirty="0" smtClean="0">
                  <a:solidFill>
                    <a:srgbClr val="083763"/>
                  </a:solidFill>
                  <a:latin typeface="Arial Black" pitchFamily="34" charset="0"/>
                </a:rPr>
                <a:t>HRRR 15 UTC 29 June 2012</a:t>
              </a:r>
              <a:endParaRPr lang="en-US" altLang="en-US" sz="1200" dirty="0" smtClean="0">
                <a:solidFill>
                  <a:srgbClr val="083763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5737123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1600200" y="0"/>
            <a:ext cx="7543800" cy="1371600"/>
          </a:xfrm>
        </p:spPr>
        <p:txBody>
          <a:bodyPr/>
          <a:lstStyle/>
          <a:p>
            <a:pPr algn="ctr"/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Forecaster</a:t>
            </a:r>
            <a:r>
              <a:rPr lang="en-US" sz="35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Skill</a:t>
            </a:r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1" name="Group 10"/>
          <p:cNvGrpSpPr/>
          <p:nvPr/>
        </p:nvGrpSpPr>
        <p:grpSpPr>
          <a:xfrm>
            <a:off x="140467" y="1468271"/>
            <a:ext cx="3467261" cy="3356985"/>
            <a:chOff x="119418" y="1639324"/>
            <a:chExt cx="3467261" cy="3356985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pic>
          <p:nvPicPr>
            <p:cNvPr id="6" name="Picture 27" descr="MedRange2.JP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3055" t="17127" r="10834" b="12645"/>
            <a:stretch/>
          </p:blipFill>
          <p:spPr bwMode="auto">
            <a:xfrm>
              <a:off x="1217487" y="2464121"/>
              <a:ext cx="2369192" cy="15744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8" name="Group 7"/>
            <p:cNvGrpSpPr/>
            <p:nvPr/>
          </p:nvGrpSpPr>
          <p:grpSpPr>
            <a:xfrm>
              <a:off x="1799019" y="1639324"/>
              <a:ext cx="1787660" cy="973225"/>
              <a:chOff x="1404400" y="4663965"/>
              <a:chExt cx="3690572" cy="2555148"/>
            </a:xfrm>
          </p:grpSpPr>
          <p:pic>
            <p:nvPicPr>
              <p:cNvPr id="9" name="Picture 3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404400" y="4663965"/>
                <a:ext cx="3690572" cy="255514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0" name="Picture 2"/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94220" y="4663965"/>
                <a:ext cx="609513" cy="25205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13" name="Picture 2"/>
            <p:cNvPicPr>
              <a:picLocks noChangeAspect="1" noChangeArrowheads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38069"/>
            <a:stretch/>
          </p:blipFill>
          <p:spPr bwMode="auto">
            <a:xfrm>
              <a:off x="119418" y="2369229"/>
              <a:ext cx="1261559" cy="22739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5" name="Content Placeholder 7"/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12442"/>
            <a:stretch/>
          </p:blipFill>
          <p:spPr>
            <a:xfrm>
              <a:off x="1220176" y="3842034"/>
              <a:ext cx="2014296" cy="1154275"/>
            </a:xfrm>
            <a:prstGeom prst="rect">
              <a:avLst/>
            </a:prstGeom>
          </p:spPr>
        </p:pic>
      </p:grpSp>
      <p:pic>
        <p:nvPicPr>
          <p:cNvPr id="21" name="Picture 6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33133" y="3148416"/>
            <a:ext cx="1420917" cy="1064880"/>
          </a:xfrm>
          <a:prstGeom prst="rect">
            <a:avLst/>
          </a:prstGeom>
          <a:noFill/>
          <a:ln>
            <a:noFill/>
          </a:ln>
          <a:effectLst>
            <a:outerShdw blurRad="50800" dist="50800" dir="8700000" algn="ctr" rotWithShape="0">
              <a:srgbClr val="000000">
                <a:alpha val="6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04800" y="5133787"/>
            <a:ext cx="5179282" cy="120032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Forecasters synthesize terabytes of data into actionable services &amp; support decision makers</a:t>
            </a:r>
            <a:endParaRPr lang="en-US" sz="2400" b="1" dirty="0">
              <a:solidFill>
                <a:schemeClr val="bg1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803820">
            <a:off x="6303104" y="1698947"/>
            <a:ext cx="1641413" cy="1117772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262223">
            <a:off x="5039077" y="1793151"/>
            <a:ext cx="1548978" cy="1160701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9959" y="2823728"/>
            <a:ext cx="1557856" cy="122139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14" name="Slide Number Placeholder 1"/>
          <p:cNvSpPr>
            <a:spLocks noGrp="1"/>
          </p:cNvSpPr>
          <p:nvPr>
            <p:ph type="sldNum" sz="quarter" idx="10"/>
          </p:nvPr>
        </p:nvSpPr>
        <p:spPr>
          <a:xfrm>
            <a:off x="7010400" y="6553200"/>
            <a:ext cx="2133600" cy="304800"/>
          </a:xfrm>
        </p:spPr>
        <p:txBody>
          <a:bodyPr/>
          <a:lstStyle/>
          <a:p>
            <a:pPr>
              <a:defRPr/>
            </a:pPr>
            <a:fld id="{7415BDB8-58BB-477C-83C9-71FC18A92F00}" type="slidenum">
              <a:rPr lang="en-US" smtClean="0"/>
              <a:pPr>
                <a:defRPr/>
              </a:pPr>
              <a:t>6</a:t>
            </a:fld>
            <a:endParaRPr lang="en-US" dirty="0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5956" y="4968554"/>
            <a:ext cx="2546215" cy="1432246"/>
          </a:xfrm>
          <a:prstGeom prst="rect">
            <a:avLst/>
          </a:prstGeom>
        </p:spPr>
      </p:pic>
      <p:sp>
        <p:nvSpPr>
          <p:cNvPr id="18" name="Right Arrow 17"/>
          <p:cNvSpPr/>
          <p:nvPr/>
        </p:nvSpPr>
        <p:spPr>
          <a:xfrm>
            <a:off x="3912527" y="2823728"/>
            <a:ext cx="964272" cy="44275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ight Arrow 19"/>
          <p:cNvSpPr/>
          <p:nvPr/>
        </p:nvSpPr>
        <p:spPr>
          <a:xfrm rot="2741240">
            <a:off x="6783832" y="4337890"/>
            <a:ext cx="964272" cy="44275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868592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415BDB8-58BB-477C-83C9-71FC18A92F00}" type="slidenum">
              <a:rPr lang="en-US" smtClean="0"/>
              <a:pPr>
                <a:defRPr/>
              </a:pPr>
              <a:t>7</a:t>
            </a:fld>
            <a:endParaRPr lang="en-US" dirty="0"/>
          </a:p>
        </p:txBody>
      </p:sp>
      <p:sp>
        <p:nvSpPr>
          <p:cNvPr id="4" name="Title 1"/>
          <p:cNvSpPr txBox="1">
            <a:spLocks/>
          </p:cNvSpPr>
          <p:nvPr/>
        </p:nvSpPr>
        <p:spPr bwMode="auto">
          <a:xfrm>
            <a:off x="1524000" y="0"/>
            <a:ext cx="7620000" cy="1371600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ysClr val="windowText" lastClr="000000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182880" bIns="45720" numCol="1" anchor="ctr" anchorCtr="0" compatLnSpc="1">
            <a:prstTxWarp prst="textNoShape">
              <a:avLst/>
            </a:prstTxWarp>
          </a:bodyPr>
          <a:lstStyle>
            <a:lvl1pPr algn="r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FFFFCC"/>
                </a:solidFill>
                <a:latin typeface="Franklin Gothic Demi" pitchFamily="34" charset="0"/>
                <a:ea typeface="+mj-ea"/>
                <a:cs typeface="+mj-cs"/>
              </a:defRPr>
            </a:lvl1pPr>
            <a:lvl2pPr algn="r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FFFFCC"/>
                </a:solidFill>
                <a:latin typeface="Franklin Gothic Demi" pitchFamily="34" charset="0"/>
              </a:defRPr>
            </a:lvl2pPr>
            <a:lvl3pPr algn="r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FFFFCC"/>
                </a:solidFill>
                <a:latin typeface="Franklin Gothic Demi" pitchFamily="34" charset="0"/>
              </a:defRPr>
            </a:lvl3pPr>
            <a:lvl4pPr algn="r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FFFFCC"/>
                </a:solidFill>
                <a:latin typeface="Franklin Gothic Demi" pitchFamily="34" charset="0"/>
              </a:defRPr>
            </a:lvl4pPr>
            <a:lvl5pPr algn="r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FFFFCC"/>
                </a:solidFill>
                <a:latin typeface="Franklin Gothic Demi" pitchFamily="34" charset="0"/>
              </a:defRPr>
            </a:lvl5pPr>
            <a:lvl6pPr marL="457200" algn="r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FFFFCC"/>
                </a:solidFill>
                <a:latin typeface="SolexBlackLiningItalic" pitchFamily="2" charset="0"/>
              </a:defRPr>
            </a:lvl6pPr>
            <a:lvl7pPr marL="914400" algn="r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FFFFCC"/>
                </a:solidFill>
                <a:latin typeface="SolexBlackLiningItalic" pitchFamily="2" charset="0"/>
              </a:defRPr>
            </a:lvl7pPr>
            <a:lvl8pPr marL="1371600" algn="r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FFFFCC"/>
                </a:solidFill>
                <a:latin typeface="SolexBlackLiningItalic" pitchFamily="2" charset="0"/>
              </a:defRPr>
            </a:lvl8pPr>
            <a:lvl9pPr marL="1828800" algn="r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FFFFCC"/>
                </a:solidFill>
                <a:latin typeface="SolexBlackLiningItalic" pitchFamily="2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CC"/>
                </a:solidFill>
                <a:effectLst/>
                <a:uLnTx/>
                <a:uFillTx/>
                <a:latin typeface="Franklin Gothic Demi" pitchFamily="34" charset="0"/>
                <a:ea typeface="+mj-ea"/>
                <a:cs typeface="+mj-cs"/>
              </a:rPr>
              <a:t>Winter Forecasts Are Improving</a:t>
            </a:r>
            <a:endParaRPr kumimoji="0" lang="en-US" sz="4000" b="0" i="0" u="none" strike="noStrike" kern="0" cap="none" spc="0" normalizeH="0" noProof="0" dirty="0" smtClean="0">
              <a:ln>
                <a:noFill/>
              </a:ln>
              <a:solidFill>
                <a:srgbClr val="FFFFCC"/>
              </a:solidFill>
              <a:effectLst/>
              <a:uLnTx/>
              <a:uFillTx/>
              <a:latin typeface="Franklin Gothic Demi" pitchFamily="34" charset="0"/>
              <a:ea typeface="+mj-ea"/>
              <a:cs typeface="+mj-cs"/>
            </a:endParaRPr>
          </a:p>
        </p:txBody>
      </p:sp>
      <p:pic>
        <p:nvPicPr>
          <p:cNvPr id="8" name="Picture 7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782" t="54895" r="20792" b="1712"/>
          <a:stretch/>
        </p:blipFill>
        <p:spPr bwMode="auto">
          <a:xfrm>
            <a:off x="0" y="1447800"/>
            <a:ext cx="9525000" cy="51054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Box 2"/>
          <p:cNvSpPr txBox="1"/>
          <p:nvPr/>
        </p:nvSpPr>
        <p:spPr>
          <a:xfrm>
            <a:off x="457201" y="1905000"/>
            <a:ext cx="8712798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b="1" dirty="0" smtClean="0">
                <a:solidFill>
                  <a:schemeClr val="bg1"/>
                </a:solidFill>
              </a:rPr>
              <a:t>Winter Storm Warnings issued with 90% accuracy nearly a day in advance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b="1" dirty="0" smtClean="0">
              <a:solidFill>
                <a:schemeClr val="bg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b="1" dirty="0">
              <a:solidFill>
                <a:schemeClr val="bg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b="1" dirty="0" smtClean="0">
              <a:solidFill>
                <a:schemeClr val="bg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b="1" dirty="0">
              <a:solidFill>
                <a:schemeClr val="bg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b="1" dirty="0" smtClean="0">
              <a:solidFill>
                <a:schemeClr val="bg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b="1" dirty="0">
              <a:solidFill>
                <a:schemeClr val="bg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b="1" dirty="0" smtClean="0">
              <a:solidFill>
                <a:schemeClr val="bg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b="1" dirty="0">
              <a:solidFill>
                <a:schemeClr val="bg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b="1" dirty="0" smtClean="0">
              <a:solidFill>
                <a:schemeClr val="bg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b="1" dirty="0" smtClean="0">
                <a:solidFill>
                  <a:schemeClr val="bg1"/>
                </a:solidFill>
              </a:rPr>
              <a:t>Lead time increasing (30% increase past seven years)</a:t>
            </a:r>
            <a:endParaRPr lang="en-US" sz="2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053616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415BDB8-58BB-477C-83C9-71FC18A92F00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  <p:sp>
        <p:nvSpPr>
          <p:cNvPr id="4" name="Title 1"/>
          <p:cNvSpPr txBox="1">
            <a:spLocks/>
          </p:cNvSpPr>
          <p:nvPr/>
        </p:nvSpPr>
        <p:spPr bwMode="auto">
          <a:xfrm>
            <a:off x="1524000" y="0"/>
            <a:ext cx="7620000" cy="1371600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ysClr val="windowText" lastClr="000000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182880" bIns="45720" numCol="1" anchor="ctr" anchorCtr="0" compatLnSpc="1">
            <a:prstTxWarp prst="textNoShape">
              <a:avLst/>
            </a:prstTxWarp>
          </a:bodyPr>
          <a:lstStyle>
            <a:lvl1pPr algn="r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FFFFCC"/>
                </a:solidFill>
                <a:latin typeface="Franklin Gothic Demi" pitchFamily="34" charset="0"/>
                <a:ea typeface="+mj-ea"/>
                <a:cs typeface="+mj-cs"/>
              </a:defRPr>
            </a:lvl1pPr>
            <a:lvl2pPr algn="r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FFFFCC"/>
                </a:solidFill>
                <a:latin typeface="Franklin Gothic Demi" pitchFamily="34" charset="0"/>
              </a:defRPr>
            </a:lvl2pPr>
            <a:lvl3pPr algn="r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FFFFCC"/>
                </a:solidFill>
                <a:latin typeface="Franklin Gothic Demi" pitchFamily="34" charset="0"/>
              </a:defRPr>
            </a:lvl3pPr>
            <a:lvl4pPr algn="r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FFFFCC"/>
                </a:solidFill>
                <a:latin typeface="Franklin Gothic Demi" pitchFamily="34" charset="0"/>
              </a:defRPr>
            </a:lvl4pPr>
            <a:lvl5pPr algn="r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FFFFCC"/>
                </a:solidFill>
                <a:latin typeface="Franklin Gothic Demi" pitchFamily="34" charset="0"/>
              </a:defRPr>
            </a:lvl5pPr>
            <a:lvl6pPr marL="457200" algn="r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FFFFCC"/>
                </a:solidFill>
                <a:latin typeface="SolexBlackLiningItalic" pitchFamily="2" charset="0"/>
              </a:defRPr>
            </a:lvl6pPr>
            <a:lvl7pPr marL="914400" algn="r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FFFFCC"/>
                </a:solidFill>
                <a:latin typeface="SolexBlackLiningItalic" pitchFamily="2" charset="0"/>
              </a:defRPr>
            </a:lvl7pPr>
            <a:lvl8pPr marL="1371600" algn="r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FFFFCC"/>
                </a:solidFill>
                <a:latin typeface="SolexBlackLiningItalic" pitchFamily="2" charset="0"/>
              </a:defRPr>
            </a:lvl8pPr>
            <a:lvl9pPr marL="1828800" algn="r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FFFFCC"/>
                </a:solidFill>
                <a:latin typeface="SolexBlackLiningItalic" pitchFamily="2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CC"/>
                </a:solidFill>
                <a:effectLst/>
                <a:uLnTx/>
                <a:uFillTx/>
                <a:latin typeface="Franklin Gothic Demi" pitchFamily="34" charset="0"/>
                <a:ea typeface="+mj-ea"/>
                <a:cs typeface="+mj-cs"/>
              </a:rPr>
              <a:t>But the Needs Are</a:t>
            </a:r>
            <a:r>
              <a:rPr kumimoji="0" lang="en-US" sz="4000" b="0" i="0" u="none" strike="noStrike" kern="0" cap="none" spc="0" normalizeH="0" noProof="0" dirty="0" smtClean="0">
                <a:ln>
                  <a:noFill/>
                </a:ln>
                <a:solidFill>
                  <a:srgbClr val="FFFFCC"/>
                </a:solidFill>
                <a:effectLst/>
                <a:uLnTx/>
                <a:uFillTx/>
                <a:latin typeface="Franklin Gothic Demi" pitchFamily="34" charset="0"/>
                <a:ea typeface="+mj-ea"/>
                <a:cs typeface="+mj-cs"/>
              </a:rPr>
              <a:t> Tremendous</a:t>
            </a:r>
          </a:p>
        </p:txBody>
      </p:sp>
      <p:sp>
        <p:nvSpPr>
          <p:cNvPr id="14" name="TextBox 13"/>
          <p:cNvSpPr txBox="1"/>
          <p:nvPr/>
        </p:nvSpPr>
        <p:spPr>
          <a:xfrm rot="5400000">
            <a:off x="-2140747" y="3838546"/>
            <a:ext cx="5029203" cy="400110"/>
          </a:xfrm>
          <a:prstGeom prst="rect">
            <a:avLst/>
          </a:prstGeom>
          <a:gradFill>
            <a:gsLst>
              <a:gs pos="0">
                <a:srgbClr val="5B9BD5">
                  <a:lumMod val="50000"/>
                </a:srgbClr>
              </a:gs>
              <a:gs pos="98000">
                <a:sysClr val="window" lastClr="FFFFFF"/>
              </a:gs>
            </a:gsLst>
            <a:lin ang="0" scaled="1"/>
          </a:gradFill>
        </p:spPr>
        <p:txBody>
          <a:bodyPr wrap="squar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kern="0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METEOROLOGY	   </a:t>
            </a:r>
            <a:r>
              <a:rPr lang="en-US" sz="2000" kern="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 	IMPACTS</a:t>
            </a:r>
          </a:p>
        </p:txBody>
      </p:sp>
      <p:sp>
        <p:nvSpPr>
          <p:cNvPr id="15" name="TextBox 1"/>
          <p:cNvSpPr txBox="1">
            <a:spLocks noChangeArrowheads="1"/>
          </p:cNvSpPr>
          <p:nvPr/>
        </p:nvSpPr>
        <p:spPr bwMode="auto">
          <a:xfrm>
            <a:off x="1143000" y="1577162"/>
            <a:ext cx="7621587" cy="4770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dirty="0">
                <a:solidFill>
                  <a:schemeClr val="bg1"/>
                </a:solidFill>
              </a:rPr>
              <a:t>“Is it going to </a:t>
            </a:r>
            <a:r>
              <a:rPr lang="en-US" altLang="en-US" dirty="0" smtClean="0">
                <a:solidFill>
                  <a:schemeClr val="bg1"/>
                </a:solidFill>
              </a:rPr>
              <a:t>snow tomorrow?”</a:t>
            </a:r>
            <a:endParaRPr lang="en-US" altLang="en-US" dirty="0">
              <a:solidFill>
                <a:schemeClr val="bg1"/>
              </a:solidFill>
            </a:endParaRPr>
          </a:p>
          <a:p>
            <a:pPr>
              <a:spcBef>
                <a:spcPct val="0"/>
              </a:spcBef>
              <a:buFontTx/>
              <a:buNone/>
            </a:pPr>
            <a:endParaRPr lang="en-US" altLang="en-US" sz="800" dirty="0" smtClean="0">
              <a:solidFill>
                <a:schemeClr val="bg1"/>
              </a:solidFill>
            </a:endParaRPr>
          </a:p>
          <a:p>
            <a:pPr>
              <a:spcBef>
                <a:spcPct val="0"/>
              </a:spcBef>
              <a:buFontTx/>
              <a:buNone/>
            </a:pPr>
            <a:endParaRPr lang="en-US" altLang="en-US" sz="800" dirty="0">
              <a:solidFill>
                <a:schemeClr val="bg1"/>
              </a:solidFill>
            </a:endParaRPr>
          </a:p>
          <a:p>
            <a:pPr>
              <a:spcBef>
                <a:spcPct val="0"/>
              </a:spcBef>
              <a:buFontTx/>
              <a:buNone/>
            </a:pPr>
            <a:endParaRPr lang="en-US" altLang="en-US" sz="800" dirty="0" smtClean="0">
              <a:solidFill>
                <a:schemeClr val="bg1"/>
              </a:solidFill>
            </a:endParaRPr>
          </a:p>
          <a:p>
            <a:pPr>
              <a:spcBef>
                <a:spcPct val="0"/>
              </a:spcBef>
              <a:buFontTx/>
              <a:buNone/>
            </a:pPr>
            <a:endParaRPr lang="en-US" altLang="en-US" sz="800" dirty="0">
              <a:solidFill>
                <a:schemeClr val="bg1"/>
              </a:solidFill>
            </a:endParaRPr>
          </a:p>
          <a:p>
            <a:pPr>
              <a:spcBef>
                <a:spcPct val="0"/>
              </a:spcBef>
              <a:buFontTx/>
              <a:buNone/>
            </a:pPr>
            <a:endParaRPr lang="en-US" altLang="en-US" sz="800" dirty="0" smtClean="0">
              <a:solidFill>
                <a:schemeClr val="bg1"/>
              </a:solidFill>
            </a:endParaRPr>
          </a:p>
          <a:p>
            <a:pPr>
              <a:spcBef>
                <a:spcPct val="0"/>
              </a:spcBef>
              <a:buFontTx/>
              <a:buNone/>
            </a:pPr>
            <a:endParaRPr lang="en-US" altLang="en-US" sz="800" dirty="0">
              <a:solidFill>
                <a:schemeClr val="bg1"/>
              </a:solidFill>
            </a:endParaRPr>
          </a:p>
          <a:p>
            <a:pPr>
              <a:spcBef>
                <a:spcPct val="0"/>
              </a:spcBef>
              <a:buFontTx/>
              <a:buNone/>
            </a:pPr>
            <a:endParaRPr lang="en-US" altLang="en-US" sz="800" dirty="0">
              <a:solidFill>
                <a:schemeClr val="bg1"/>
              </a:solidFill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dirty="0">
                <a:solidFill>
                  <a:schemeClr val="bg1"/>
                </a:solidFill>
              </a:rPr>
              <a:t>“How much is it going to </a:t>
            </a:r>
            <a:r>
              <a:rPr lang="en-US" altLang="en-US" dirty="0" smtClean="0">
                <a:solidFill>
                  <a:schemeClr val="bg1"/>
                </a:solidFill>
              </a:rPr>
              <a:t>snow tomorrow?”</a:t>
            </a:r>
            <a:endParaRPr lang="en-US" altLang="en-US" dirty="0">
              <a:solidFill>
                <a:schemeClr val="bg1"/>
              </a:solidFill>
            </a:endParaRPr>
          </a:p>
          <a:p>
            <a:pPr>
              <a:spcBef>
                <a:spcPct val="0"/>
              </a:spcBef>
              <a:buFontTx/>
              <a:buNone/>
            </a:pPr>
            <a:endParaRPr lang="en-US" altLang="en-US" sz="800" dirty="0" smtClean="0">
              <a:solidFill>
                <a:schemeClr val="bg1"/>
              </a:solidFill>
            </a:endParaRPr>
          </a:p>
          <a:p>
            <a:pPr>
              <a:spcBef>
                <a:spcPct val="0"/>
              </a:spcBef>
              <a:buFontTx/>
              <a:buNone/>
            </a:pPr>
            <a:endParaRPr lang="en-US" altLang="en-US" sz="800" dirty="0">
              <a:solidFill>
                <a:schemeClr val="bg1"/>
              </a:solidFill>
            </a:endParaRPr>
          </a:p>
          <a:p>
            <a:pPr>
              <a:spcBef>
                <a:spcPct val="0"/>
              </a:spcBef>
              <a:buFontTx/>
              <a:buNone/>
            </a:pPr>
            <a:endParaRPr lang="en-US" altLang="en-US" sz="800" dirty="0" smtClean="0">
              <a:solidFill>
                <a:schemeClr val="bg1"/>
              </a:solidFill>
            </a:endParaRPr>
          </a:p>
          <a:p>
            <a:pPr>
              <a:spcBef>
                <a:spcPct val="0"/>
              </a:spcBef>
              <a:buFontTx/>
              <a:buNone/>
            </a:pPr>
            <a:endParaRPr lang="en-US" altLang="en-US" sz="800" dirty="0">
              <a:solidFill>
                <a:schemeClr val="bg1"/>
              </a:solidFill>
            </a:endParaRPr>
          </a:p>
          <a:p>
            <a:pPr>
              <a:spcBef>
                <a:spcPct val="0"/>
              </a:spcBef>
              <a:buFontTx/>
              <a:buNone/>
            </a:pPr>
            <a:endParaRPr lang="en-US" altLang="en-US" sz="800" dirty="0" smtClean="0">
              <a:solidFill>
                <a:schemeClr val="bg1"/>
              </a:solidFill>
            </a:endParaRPr>
          </a:p>
          <a:p>
            <a:pPr>
              <a:spcBef>
                <a:spcPct val="0"/>
              </a:spcBef>
              <a:buFontTx/>
              <a:buNone/>
            </a:pPr>
            <a:endParaRPr lang="en-US" altLang="en-US" sz="800" dirty="0">
              <a:solidFill>
                <a:schemeClr val="bg1"/>
              </a:solidFill>
            </a:endParaRPr>
          </a:p>
          <a:p>
            <a:pPr>
              <a:spcBef>
                <a:spcPct val="0"/>
              </a:spcBef>
              <a:buFontTx/>
              <a:buNone/>
            </a:pPr>
            <a:endParaRPr lang="en-US" altLang="en-US" sz="800" dirty="0" smtClean="0">
              <a:solidFill>
                <a:schemeClr val="bg1"/>
              </a:solidFill>
            </a:endParaRPr>
          </a:p>
          <a:p>
            <a:pPr>
              <a:spcBef>
                <a:spcPct val="0"/>
              </a:spcBef>
              <a:buFontTx/>
              <a:buNone/>
            </a:pPr>
            <a:endParaRPr lang="en-US" altLang="en-US" sz="800" dirty="0">
              <a:solidFill>
                <a:schemeClr val="bg1"/>
              </a:solidFill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dirty="0">
                <a:solidFill>
                  <a:schemeClr val="bg1"/>
                </a:solidFill>
              </a:rPr>
              <a:t>“Will my </a:t>
            </a:r>
            <a:r>
              <a:rPr lang="en-US" altLang="en-US" dirty="0" smtClean="0">
                <a:solidFill>
                  <a:schemeClr val="bg1"/>
                </a:solidFill>
              </a:rPr>
              <a:t>city </a:t>
            </a:r>
            <a:r>
              <a:rPr lang="en-US" altLang="en-US" dirty="0">
                <a:solidFill>
                  <a:schemeClr val="bg1"/>
                </a:solidFill>
              </a:rPr>
              <a:t>be </a:t>
            </a:r>
            <a:r>
              <a:rPr lang="en-US" altLang="en-US" dirty="0" smtClean="0">
                <a:solidFill>
                  <a:schemeClr val="bg1"/>
                </a:solidFill>
              </a:rPr>
              <a:t>immobilized?”</a:t>
            </a:r>
            <a:endParaRPr lang="en-US" altLang="en-US" dirty="0">
              <a:solidFill>
                <a:schemeClr val="bg1"/>
              </a:solidFill>
            </a:endParaRPr>
          </a:p>
          <a:p>
            <a:pPr>
              <a:spcBef>
                <a:spcPct val="0"/>
              </a:spcBef>
              <a:buFontTx/>
              <a:buNone/>
            </a:pPr>
            <a:endParaRPr lang="en-US" altLang="en-US" sz="800" dirty="0" smtClean="0">
              <a:solidFill>
                <a:schemeClr val="bg1"/>
              </a:solidFill>
            </a:endParaRPr>
          </a:p>
          <a:p>
            <a:pPr>
              <a:spcBef>
                <a:spcPct val="0"/>
              </a:spcBef>
              <a:buFontTx/>
              <a:buNone/>
            </a:pPr>
            <a:endParaRPr lang="en-US" altLang="en-US" sz="800" dirty="0">
              <a:solidFill>
                <a:schemeClr val="bg1"/>
              </a:solidFill>
            </a:endParaRPr>
          </a:p>
          <a:p>
            <a:pPr>
              <a:spcBef>
                <a:spcPct val="0"/>
              </a:spcBef>
              <a:buFontTx/>
              <a:buNone/>
            </a:pPr>
            <a:endParaRPr lang="en-US" altLang="en-US" sz="800" dirty="0" smtClean="0">
              <a:solidFill>
                <a:schemeClr val="bg1"/>
              </a:solidFill>
            </a:endParaRPr>
          </a:p>
          <a:p>
            <a:pPr>
              <a:spcBef>
                <a:spcPct val="0"/>
              </a:spcBef>
              <a:buFontTx/>
              <a:buNone/>
            </a:pPr>
            <a:endParaRPr lang="en-US" altLang="en-US" sz="800" dirty="0">
              <a:solidFill>
                <a:schemeClr val="bg1"/>
              </a:solidFill>
            </a:endParaRPr>
          </a:p>
          <a:p>
            <a:pPr>
              <a:spcBef>
                <a:spcPct val="0"/>
              </a:spcBef>
              <a:buFontTx/>
              <a:buNone/>
            </a:pPr>
            <a:endParaRPr lang="en-US" altLang="en-US" sz="800" dirty="0" smtClean="0">
              <a:solidFill>
                <a:schemeClr val="bg1"/>
              </a:solidFill>
            </a:endParaRPr>
          </a:p>
          <a:p>
            <a:pPr>
              <a:spcBef>
                <a:spcPct val="0"/>
              </a:spcBef>
              <a:buFontTx/>
              <a:buNone/>
            </a:pPr>
            <a:endParaRPr lang="en-US" altLang="en-US" sz="800" dirty="0">
              <a:solidFill>
                <a:schemeClr val="bg1"/>
              </a:solidFill>
            </a:endParaRPr>
          </a:p>
          <a:p>
            <a:pPr>
              <a:spcBef>
                <a:spcPct val="0"/>
              </a:spcBef>
              <a:buFontTx/>
              <a:buNone/>
            </a:pPr>
            <a:endParaRPr lang="en-US" altLang="en-US" sz="800" dirty="0">
              <a:solidFill>
                <a:schemeClr val="bg1"/>
              </a:solidFill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dirty="0">
                <a:solidFill>
                  <a:schemeClr val="bg1"/>
                </a:solidFill>
              </a:rPr>
              <a:t>“Will my </a:t>
            </a:r>
            <a:r>
              <a:rPr lang="en-US" altLang="en-US" dirty="0" smtClean="0">
                <a:solidFill>
                  <a:schemeClr val="bg1"/>
                </a:solidFill>
              </a:rPr>
              <a:t>city </a:t>
            </a:r>
            <a:r>
              <a:rPr lang="en-US" altLang="en-US" dirty="0">
                <a:solidFill>
                  <a:schemeClr val="bg1"/>
                </a:solidFill>
              </a:rPr>
              <a:t>be </a:t>
            </a:r>
            <a:r>
              <a:rPr lang="en-US" altLang="en-US" dirty="0" smtClean="0">
                <a:solidFill>
                  <a:schemeClr val="bg1"/>
                </a:solidFill>
              </a:rPr>
              <a:t>immobilized </a:t>
            </a:r>
            <a:r>
              <a:rPr lang="en-US" altLang="en-US" dirty="0">
                <a:solidFill>
                  <a:schemeClr val="bg1"/>
                </a:solidFill>
              </a:rPr>
              <a:t>next week?”</a:t>
            </a:r>
          </a:p>
        </p:txBody>
      </p:sp>
    </p:spTree>
    <p:extLst>
      <p:ext uri="{BB962C8B-B14F-4D97-AF65-F5344CB8AC3E}">
        <p14:creationId xmlns:p14="http://schemas.microsoft.com/office/powerpoint/2010/main" val="397964814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76200" y="2362200"/>
            <a:ext cx="8915400" cy="4038600"/>
          </a:xfrm>
          <a:prstGeom prst="rect">
            <a:avLst/>
          </a:prstGeom>
          <a:solidFill>
            <a:schemeClr val="tx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415BDB8-58BB-477C-83C9-71FC18A92F00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  <p:sp>
        <p:nvSpPr>
          <p:cNvPr id="4" name="Title 1"/>
          <p:cNvSpPr txBox="1">
            <a:spLocks/>
          </p:cNvSpPr>
          <p:nvPr/>
        </p:nvSpPr>
        <p:spPr bwMode="auto">
          <a:xfrm>
            <a:off x="1524000" y="0"/>
            <a:ext cx="7620000" cy="1371600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ysClr val="windowText" lastClr="000000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182880" bIns="45720" numCol="1" anchor="ctr" anchorCtr="0" compatLnSpc="1">
            <a:prstTxWarp prst="textNoShape">
              <a:avLst/>
            </a:prstTxWarp>
          </a:bodyPr>
          <a:lstStyle>
            <a:lvl1pPr algn="r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FFFFCC"/>
                </a:solidFill>
                <a:latin typeface="Franklin Gothic Demi" pitchFamily="34" charset="0"/>
                <a:ea typeface="+mj-ea"/>
                <a:cs typeface="+mj-cs"/>
              </a:defRPr>
            </a:lvl1pPr>
            <a:lvl2pPr algn="r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FFFFCC"/>
                </a:solidFill>
                <a:latin typeface="Franklin Gothic Demi" pitchFamily="34" charset="0"/>
              </a:defRPr>
            </a:lvl2pPr>
            <a:lvl3pPr algn="r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FFFFCC"/>
                </a:solidFill>
                <a:latin typeface="Franklin Gothic Demi" pitchFamily="34" charset="0"/>
              </a:defRPr>
            </a:lvl3pPr>
            <a:lvl4pPr algn="r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FFFFCC"/>
                </a:solidFill>
                <a:latin typeface="Franklin Gothic Demi" pitchFamily="34" charset="0"/>
              </a:defRPr>
            </a:lvl4pPr>
            <a:lvl5pPr algn="r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FFFFCC"/>
                </a:solidFill>
                <a:latin typeface="Franklin Gothic Demi" pitchFamily="34" charset="0"/>
              </a:defRPr>
            </a:lvl5pPr>
            <a:lvl6pPr marL="457200" algn="r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FFFFCC"/>
                </a:solidFill>
                <a:latin typeface="SolexBlackLiningItalic" pitchFamily="2" charset="0"/>
              </a:defRPr>
            </a:lvl6pPr>
            <a:lvl7pPr marL="914400" algn="r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FFFFCC"/>
                </a:solidFill>
                <a:latin typeface="SolexBlackLiningItalic" pitchFamily="2" charset="0"/>
              </a:defRPr>
            </a:lvl7pPr>
            <a:lvl8pPr marL="1371600" algn="r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FFFFCC"/>
                </a:solidFill>
                <a:latin typeface="SolexBlackLiningItalic" pitchFamily="2" charset="0"/>
              </a:defRPr>
            </a:lvl8pPr>
            <a:lvl9pPr marL="1828800" algn="r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FFFFCC"/>
                </a:solidFill>
                <a:latin typeface="SolexBlackLiningItalic" pitchFamily="2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CC"/>
                </a:solidFill>
                <a:effectLst/>
                <a:uLnTx/>
                <a:uFillTx/>
                <a:latin typeface="Franklin Gothic Demi" pitchFamily="34" charset="0"/>
                <a:ea typeface="+mj-ea"/>
                <a:cs typeface="+mj-cs"/>
              </a:rPr>
              <a:t>Key Challenges</a:t>
            </a:r>
          </a:p>
          <a:p>
            <a:pPr marL="0" marR="0" lvl="0" indent="0" algn="ctr" defTabSz="9144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3600" kern="0" dirty="0" smtClean="0"/>
              <a:t>Storm Track and Intensity</a:t>
            </a:r>
            <a:endParaRPr kumimoji="0" lang="en-US" sz="3600" b="0" i="0" u="none" strike="noStrike" kern="0" cap="none" spc="0" normalizeH="0" noProof="0" dirty="0" smtClean="0">
              <a:ln>
                <a:noFill/>
              </a:ln>
              <a:solidFill>
                <a:srgbClr val="FFFFCC"/>
              </a:solidFill>
              <a:effectLst/>
              <a:uLnTx/>
              <a:uFillTx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/>
          <a:srcRect l="37207" t="56682" r="23488" b="8519"/>
          <a:stretch/>
        </p:blipFill>
        <p:spPr>
          <a:xfrm>
            <a:off x="5867400" y="3048000"/>
            <a:ext cx="2415988" cy="2272684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3"/>
          <a:srcRect l="64792" t="12778" r="1244" b="57152"/>
          <a:stretch/>
        </p:blipFill>
        <p:spPr>
          <a:xfrm>
            <a:off x="3287016" y="3048000"/>
            <a:ext cx="2415988" cy="2272683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2895600" y="6574353"/>
            <a:ext cx="544968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200" dirty="0" smtClean="0">
                <a:solidFill>
                  <a:prstClr val="white"/>
                </a:solidFill>
                <a:latin typeface="Arial" charset="0"/>
                <a:ea typeface="MS PGothic" pitchFamily="34" charset="-128"/>
              </a:rPr>
              <a:t>*Snow Forecast uses a 12:1 ratio from the precipitation forecast.  </a:t>
            </a:r>
            <a:endParaRPr lang="en-US" sz="1200" dirty="0">
              <a:solidFill>
                <a:prstClr val="white"/>
              </a:solidFill>
              <a:latin typeface="Arial" charset="0"/>
              <a:ea typeface="MS PGothic" pitchFamily="34" charset="-128"/>
            </a:endParaRPr>
          </a:p>
        </p:txBody>
      </p:sp>
      <p:graphicFrame>
        <p:nvGraphicFramePr>
          <p:cNvPr id="17" name="Table 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40158607"/>
              </p:ext>
            </p:extLst>
          </p:nvPr>
        </p:nvGraphicFramePr>
        <p:xfrm>
          <a:off x="3276600" y="5369808"/>
          <a:ext cx="2434278" cy="573792"/>
        </p:xfrm>
        <a:graphic>
          <a:graphicData uri="http://schemas.openxmlformats.org/drawingml/2006/table">
            <a:tbl>
              <a:tblPr firstRow="1" bandRow="1"/>
              <a:tblGrid>
                <a:gridCol w="1217139"/>
                <a:gridCol w="1217139"/>
              </a:tblGrid>
              <a:tr h="299472"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Snow </a:t>
                      </a:r>
                      <a:r>
                        <a:rPr lang="en-US" baseline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Forecast*</a:t>
                      </a:r>
                      <a:endParaRPr lang="en-US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0" marR="0" marT="0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BACC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18600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algn="ctr" defTabSz="914400" rtl="0" eaLnBrk="1" latinLnBrk="0" hangingPunct="1"/>
                      <a:r>
                        <a:rPr lang="en-US" sz="1800" b="1" kern="1200" dirty="0" smtClean="0"/>
                        <a:t>NYC</a:t>
                      </a:r>
                      <a:r>
                        <a:rPr lang="en-US" sz="1800" kern="1200" dirty="0" smtClean="0"/>
                        <a:t> ~ 7.2 “</a:t>
                      </a:r>
                      <a:endParaRPr lang="en-US" sz="1800" b="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BACC6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b="1" dirty="0" smtClean="0"/>
                        <a:t>BOS</a:t>
                      </a:r>
                      <a:r>
                        <a:rPr lang="en-US" dirty="0" smtClean="0"/>
                        <a:t> ~ 24”</a:t>
                      </a:r>
                      <a:endParaRPr lang="en-US" b="0" dirty="0"/>
                    </a:p>
                  </a:txBody>
                  <a:tcPr marL="0" marR="0" marT="0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BACC6">
                        <a:tint val="40000"/>
                      </a:srgb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8" name="Table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54788466"/>
              </p:ext>
            </p:extLst>
          </p:nvPr>
        </p:nvGraphicFramePr>
        <p:xfrm>
          <a:off x="5867399" y="5369808"/>
          <a:ext cx="2442522" cy="848112"/>
        </p:xfrm>
        <a:graphic>
          <a:graphicData uri="http://schemas.openxmlformats.org/drawingml/2006/table">
            <a:tbl>
              <a:tblPr firstRow="1" bandRow="1"/>
              <a:tblGrid>
                <a:gridCol w="1219201"/>
                <a:gridCol w="1223321"/>
              </a:tblGrid>
              <a:tr h="299472"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Snow </a:t>
                      </a:r>
                      <a:r>
                        <a:rPr lang="en-US" baseline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Forecast*</a:t>
                      </a:r>
                      <a:endParaRPr lang="en-US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0" marR="0" marT="0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BACC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18600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algn="ctr" defTabSz="914400" rtl="0" eaLnBrk="1" latinLnBrk="0" hangingPunct="1"/>
                      <a:r>
                        <a:rPr lang="en-US" sz="1800" b="1" kern="1200" dirty="0" smtClean="0"/>
                        <a:t>NYC</a:t>
                      </a:r>
                      <a:r>
                        <a:rPr lang="en-US" sz="1800" kern="1200" dirty="0" smtClean="0"/>
                        <a:t> ~ 25.2 “</a:t>
                      </a:r>
                      <a:endParaRPr lang="en-US" sz="1800" b="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BACC6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b="1" dirty="0" smtClean="0"/>
                        <a:t>BOS</a:t>
                      </a:r>
                      <a:r>
                        <a:rPr lang="en-US" dirty="0" smtClean="0"/>
                        <a:t> ~ 24”</a:t>
                      </a:r>
                      <a:endParaRPr lang="en-US" b="0" dirty="0"/>
                    </a:p>
                  </a:txBody>
                  <a:tcPr marL="0" marR="0" marT="0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BACC6">
                        <a:tint val="40000"/>
                      </a:srgbClr>
                    </a:solidFill>
                  </a:tcPr>
                </a:tc>
              </a:tr>
            </a:tbl>
          </a:graphicData>
        </a:graphic>
      </p:graphicFrame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/>
          <a:srcRect l="5150" t="25204" r="80136" b="26881"/>
          <a:stretch/>
        </p:blipFill>
        <p:spPr>
          <a:xfrm>
            <a:off x="8212622" y="3041352"/>
            <a:ext cx="679646" cy="227933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2830461"/>
            <a:ext cx="3134616" cy="2198739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5803292" y="2964316"/>
            <a:ext cx="24159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prstClr val="black"/>
                </a:solidFill>
                <a:effectLst>
                  <a:glow rad="127000">
                    <a:schemeClr val="tx1">
                      <a:alpha val="85000"/>
                    </a:schemeClr>
                  </a:glow>
                </a:effectLst>
                <a:latin typeface="Calibri"/>
              </a:rPr>
              <a:t>ECMWF</a:t>
            </a:r>
            <a:endParaRPr lang="en-US" b="1" dirty="0">
              <a:solidFill>
                <a:prstClr val="black"/>
              </a:solidFill>
              <a:effectLst>
                <a:glow rad="127000">
                  <a:schemeClr val="tx1">
                    <a:alpha val="85000"/>
                  </a:schemeClr>
                </a:glow>
              </a:effectLst>
              <a:latin typeface="Calibri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2994308" y="2967020"/>
            <a:ext cx="24159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prstClr val="black"/>
                </a:solidFill>
                <a:effectLst>
                  <a:glow rad="127000">
                    <a:schemeClr val="tx1">
                      <a:alpha val="85000"/>
                    </a:schemeClr>
                  </a:glow>
                </a:effectLst>
                <a:latin typeface="Calibri"/>
              </a:rPr>
              <a:t>GFS</a:t>
            </a:r>
            <a:endParaRPr lang="en-US" b="1" dirty="0">
              <a:solidFill>
                <a:prstClr val="black"/>
              </a:solidFill>
              <a:effectLst>
                <a:glow rad="127000">
                  <a:schemeClr val="tx1">
                    <a:alpha val="85000"/>
                  </a:schemeClr>
                </a:glow>
              </a:effectLst>
              <a:latin typeface="Calibri"/>
            </a:endParaRPr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994" t="57859" r="7013"/>
          <a:stretch/>
        </p:blipFill>
        <p:spPr>
          <a:xfrm>
            <a:off x="157981" y="5126552"/>
            <a:ext cx="3118619" cy="1121848"/>
          </a:xfrm>
          <a:prstGeom prst="rect">
            <a:avLst/>
          </a:prstGeom>
          <a:ln w="15875">
            <a:solidFill>
              <a:sysClr val="window" lastClr="FFFFFF"/>
            </a:solidFill>
          </a:ln>
        </p:spPr>
      </p:pic>
      <p:sp>
        <p:nvSpPr>
          <p:cNvPr id="15" name="TextBox 1"/>
          <p:cNvSpPr txBox="1">
            <a:spLocks noChangeArrowheads="1"/>
          </p:cNvSpPr>
          <p:nvPr/>
        </p:nvSpPr>
        <p:spPr bwMode="auto">
          <a:xfrm>
            <a:off x="152400" y="1686580"/>
            <a:ext cx="8991600" cy="523220"/>
          </a:xfrm>
          <a:prstGeom prst="rect">
            <a:avLst/>
          </a:prstGeom>
          <a:solidFill>
            <a:schemeClr val="tx1"/>
          </a:solidFill>
          <a:ln>
            <a:noFill/>
          </a:ln>
          <a:extLst/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None/>
            </a:pPr>
            <a:r>
              <a:rPr lang="en-US" altLang="en-US" sz="2800" dirty="0" smtClean="0">
                <a:solidFill>
                  <a:schemeClr val="bg1"/>
                </a:solidFill>
              </a:rPr>
              <a:t>100 mile error can be difference between blizzard and sun</a:t>
            </a:r>
            <a:endParaRPr lang="en-US" altLang="en-US" sz="2800" dirty="0">
              <a:solidFill>
                <a:schemeClr val="bg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877472" y="3936474"/>
            <a:ext cx="76209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</a:t>
            </a:r>
            <a:endParaRPr lang="en-US" sz="4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6912412" y="4146286"/>
            <a:ext cx="76209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</a:t>
            </a:r>
            <a:endParaRPr lang="en-US" sz="4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634392" y="2447813"/>
            <a:ext cx="65926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>
                <a:solidFill>
                  <a:schemeClr val="bg1"/>
                </a:solidFill>
              </a:rPr>
              <a:t>2015 January Blizzard</a:t>
            </a:r>
            <a:endParaRPr lang="en-US" sz="2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431486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415BDB8-58BB-477C-83C9-71FC18A92F00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  <p:sp>
        <p:nvSpPr>
          <p:cNvPr id="4" name="Title 1"/>
          <p:cNvSpPr txBox="1">
            <a:spLocks/>
          </p:cNvSpPr>
          <p:nvPr/>
        </p:nvSpPr>
        <p:spPr bwMode="auto">
          <a:xfrm>
            <a:off x="1524000" y="0"/>
            <a:ext cx="7620000" cy="1371600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ysClr val="windowText" lastClr="000000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182880" bIns="45720" numCol="1" anchor="ctr" anchorCtr="0" compatLnSpc="1">
            <a:prstTxWarp prst="textNoShape">
              <a:avLst/>
            </a:prstTxWarp>
          </a:bodyPr>
          <a:lstStyle>
            <a:lvl1pPr algn="r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FFFFCC"/>
                </a:solidFill>
                <a:latin typeface="Franklin Gothic Demi" pitchFamily="34" charset="0"/>
                <a:ea typeface="+mj-ea"/>
                <a:cs typeface="+mj-cs"/>
              </a:defRPr>
            </a:lvl1pPr>
            <a:lvl2pPr algn="r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FFFFCC"/>
                </a:solidFill>
                <a:latin typeface="Franklin Gothic Demi" pitchFamily="34" charset="0"/>
              </a:defRPr>
            </a:lvl2pPr>
            <a:lvl3pPr algn="r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FFFFCC"/>
                </a:solidFill>
                <a:latin typeface="Franklin Gothic Demi" pitchFamily="34" charset="0"/>
              </a:defRPr>
            </a:lvl3pPr>
            <a:lvl4pPr algn="r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FFFFCC"/>
                </a:solidFill>
                <a:latin typeface="Franklin Gothic Demi" pitchFamily="34" charset="0"/>
              </a:defRPr>
            </a:lvl4pPr>
            <a:lvl5pPr algn="r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FFFFCC"/>
                </a:solidFill>
                <a:latin typeface="Franklin Gothic Demi" pitchFamily="34" charset="0"/>
              </a:defRPr>
            </a:lvl5pPr>
            <a:lvl6pPr marL="457200" algn="r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FFFFCC"/>
                </a:solidFill>
                <a:latin typeface="SolexBlackLiningItalic" pitchFamily="2" charset="0"/>
              </a:defRPr>
            </a:lvl6pPr>
            <a:lvl7pPr marL="914400" algn="r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FFFFCC"/>
                </a:solidFill>
                <a:latin typeface="SolexBlackLiningItalic" pitchFamily="2" charset="0"/>
              </a:defRPr>
            </a:lvl7pPr>
            <a:lvl8pPr marL="1371600" algn="r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FFFFCC"/>
                </a:solidFill>
                <a:latin typeface="SolexBlackLiningItalic" pitchFamily="2" charset="0"/>
              </a:defRPr>
            </a:lvl8pPr>
            <a:lvl9pPr marL="1828800" algn="r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FFFFCC"/>
                </a:solidFill>
                <a:latin typeface="SolexBlackLiningItalic" pitchFamily="2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CC"/>
                </a:solidFill>
                <a:effectLst/>
                <a:uLnTx/>
                <a:uFillTx/>
                <a:latin typeface="Franklin Gothic Demi" pitchFamily="34" charset="0"/>
                <a:ea typeface="+mj-ea"/>
                <a:cs typeface="+mj-cs"/>
              </a:rPr>
              <a:t>Key Challenges</a:t>
            </a:r>
          </a:p>
          <a:p>
            <a:pPr marL="0" marR="0" lvl="0" indent="0" algn="ctr" defTabSz="9144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3600" kern="0" dirty="0" smtClean="0"/>
              <a:t>Timing, Location, and Intensity</a:t>
            </a:r>
            <a:endParaRPr kumimoji="0" lang="en-US" sz="3600" b="0" i="0" u="none" strike="noStrike" kern="0" cap="none" spc="0" normalizeH="0" noProof="0" dirty="0" smtClean="0">
              <a:ln>
                <a:noFill/>
              </a:ln>
              <a:solidFill>
                <a:srgbClr val="FFFFCC"/>
              </a:solidFill>
              <a:effectLst/>
              <a:uLnTx/>
              <a:uFillTx/>
            </a:endParaRPr>
          </a:p>
        </p:txBody>
      </p:sp>
      <p:sp>
        <p:nvSpPr>
          <p:cNvPr id="15" name="TextBox 1"/>
          <p:cNvSpPr txBox="1">
            <a:spLocks noChangeArrowheads="1"/>
          </p:cNvSpPr>
          <p:nvPr/>
        </p:nvSpPr>
        <p:spPr bwMode="auto">
          <a:xfrm>
            <a:off x="1600200" y="1371600"/>
            <a:ext cx="73152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None/>
            </a:pPr>
            <a:r>
              <a:rPr lang="en-US" altLang="en-US" sz="2800" dirty="0" smtClean="0">
                <a:solidFill>
                  <a:schemeClr val="bg1"/>
                </a:solidFill>
              </a:rPr>
              <a:t>Details in timing, location, and intensity matter</a:t>
            </a:r>
          </a:p>
        </p:txBody>
      </p:sp>
      <p:grpSp>
        <p:nvGrpSpPr>
          <p:cNvPr id="5" name="Group 4"/>
          <p:cNvGrpSpPr/>
          <p:nvPr/>
        </p:nvGrpSpPr>
        <p:grpSpPr>
          <a:xfrm>
            <a:off x="217503" y="1947982"/>
            <a:ext cx="5212818" cy="2359291"/>
            <a:chOff x="273582" y="3279509"/>
            <a:chExt cx="5212818" cy="2359291"/>
          </a:xfrm>
        </p:grpSpPr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3582" y="3909882"/>
              <a:ext cx="5212818" cy="1728918"/>
            </a:xfrm>
            <a:prstGeom prst="rect">
              <a:avLst/>
            </a:prstGeom>
          </p:spPr>
        </p:pic>
        <p:sp>
          <p:nvSpPr>
            <p:cNvPr id="7" name="TextBox 6"/>
            <p:cNvSpPr txBox="1"/>
            <p:nvPr/>
          </p:nvSpPr>
          <p:spPr>
            <a:xfrm>
              <a:off x="2455306" y="5117068"/>
              <a:ext cx="97369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>
                  <a:solidFill>
                    <a:schemeClr val="bg1"/>
                  </a:solidFill>
                </a:rPr>
                <a:t>6 miles</a:t>
              </a:r>
              <a:endParaRPr lang="en-US" dirty="0">
                <a:solidFill>
                  <a:schemeClr val="bg1"/>
                </a:solidFill>
              </a:endParaRPr>
            </a:p>
          </p:txBody>
        </p:sp>
        <p:cxnSp>
          <p:nvCxnSpPr>
            <p:cNvPr id="8" name="Straight Arrow Connector 7"/>
            <p:cNvCxnSpPr/>
            <p:nvPr/>
          </p:nvCxnSpPr>
          <p:spPr>
            <a:xfrm>
              <a:off x="2393144" y="5410200"/>
              <a:ext cx="973694" cy="0"/>
            </a:xfrm>
            <a:prstGeom prst="straightConnector1">
              <a:avLst/>
            </a:prstGeom>
            <a:ln w="28575">
              <a:solidFill>
                <a:schemeClr val="bg1"/>
              </a:solidFill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TextBox 11"/>
            <p:cNvSpPr txBox="1"/>
            <p:nvPr/>
          </p:nvSpPr>
          <p:spPr>
            <a:xfrm>
              <a:off x="1427679" y="3279509"/>
              <a:ext cx="291572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 smtClean="0">
                  <a:solidFill>
                    <a:schemeClr val="bg1"/>
                  </a:solidFill>
                </a:rPr>
                <a:t>Prolific Lake Effect Snow </a:t>
              </a:r>
            </a:p>
            <a:p>
              <a:pPr algn="ctr"/>
              <a:r>
                <a:rPr lang="en-US" dirty="0" smtClean="0">
                  <a:solidFill>
                    <a:schemeClr val="bg1"/>
                  </a:solidFill>
                </a:rPr>
                <a:t>Nov 18, 2014</a:t>
              </a:r>
              <a:endParaRPr lang="en-US" dirty="0">
                <a:solidFill>
                  <a:schemeClr val="bg1"/>
                </a:solidFill>
              </a:endParaRPr>
            </a:p>
          </p:txBody>
        </p:sp>
      </p:grpSp>
      <p:pic>
        <p:nvPicPr>
          <p:cNvPr id="13" name="Picture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5000" y="2590800"/>
            <a:ext cx="3200400" cy="1802675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8219983" y="4094555"/>
            <a:ext cx="6858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chemeClr val="bg1"/>
                </a:solidFill>
              </a:rPr>
              <a:t>Getty</a:t>
            </a:r>
            <a:endParaRPr lang="en-US" sz="1400" dirty="0">
              <a:solidFill>
                <a:schemeClr val="bg1"/>
              </a:solidFill>
            </a:endParaRPr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5000" y="4423366"/>
            <a:ext cx="3190783" cy="1953834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6096000" y="1963332"/>
            <a:ext cx="2590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‘</a:t>
            </a:r>
            <a:r>
              <a:rPr lang="en-US" dirty="0" err="1" smtClean="0">
                <a:solidFill>
                  <a:schemeClr val="bg1"/>
                </a:solidFill>
              </a:rPr>
              <a:t>Snowquester</a:t>
            </a:r>
            <a:r>
              <a:rPr lang="en-US" dirty="0" smtClean="0">
                <a:solidFill>
                  <a:schemeClr val="bg1"/>
                </a:solidFill>
              </a:rPr>
              <a:t>’</a:t>
            </a:r>
          </a:p>
          <a:p>
            <a:pPr algn="ctr"/>
            <a:r>
              <a:rPr lang="en-US" dirty="0" smtClean="0">
                <a:solidFill>
                  <a:schemeClr val="bg1"/>
                </a:solidFill>
              </a:rPr>
              <a:t>March 6, 2013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943600" y="4423366"/>
            <a:ext cx="2438400" cy="3772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Northern Virginia</a:t>
            </a:r>
            <a:endParaRPr lang="en-US" dirty="0"/>
          </a:p>
        </p:txBody>
      </p:sp>
      <p:sp>
        <p:nvSpPr>
          <p:cNvPr id="19" name="TextBox 18"/>
          <p:cNvSpPr txBox="1"/>
          <p:nvPr/>
        </p:nvSpPr>
        <p:spPr>
          <a:xfrm>
            <a:off x="5943600" y="2609663"/>
            <a:ext cx="2438400" cy="3772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DC</a:t>
            </a:r>
            <a:endParaRPr lang="en-US" dirty="0"/>
          </a:p>
        </p:txBody>
      </p:sp>
      <p:grpSp>
        <p:nvGrpSpPr>
          <p:cNvPr id="3" name="Group 2"/>
          <p:cNvGrpSpPr/>
          <p:nvPr/>
        </p:nvGrpSpPr>
        <p:grpSpPr>
          <a:xfrm>
            <a:off x="1066800" y="4344432"/>
            <a:ext cx="3886200" cy="2214310"/>
            <a:chOff x="1066800" y="4344432"/>
            <a:chExt cx="3886200" cy="2214310"/>
          </a:xfrm>
        </p:grpSpPr>
        <p:sp>
          <p:nvSpPr>
            <p:cNvPr id="10" name="TextBox 9"/>
            <p:cNvSpPr txBox="1"/>
            <p:nvPr/>
          </p:nvSpPr>
          <p:spPr>
            <a:xfrm>
              <a:off x="1066800" y="4344432"/>
              <a:ext cx="38862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>
                  <a:solidFill>
                    <a:schemeClr val="bg1"/>
                  </a:solidFill>
                </a:rPr>
                <a:t>Snow Squall – November 30, 2007</a:t>
              </a:r>
              <a:endParaRPr lang="en-US" dirty="0">
                <a:solidFill>
                  <a:schemeClr val="bg1"/>
                </a:solidFill>
              </a:endParaRPr>
            </a:p>
          </p:txBody>
        </p:sp>
        <p:pic>
          <p:nvPicPr>
            <p:cNvPr id="20" name="Picture 19" descr="Potsdam_ElmSt_loop3.gif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600200" y="4687883"/>
              <a:ext cx="2494479" cy="187085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22327612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415BDB8-58BB-477C-83C9-71FC18A92F00}" type="slidenum">
              <a:rPr lang="en-US" smtClean="0"/>
              <a:pPr>
                <a:defRPr/>
              </a:pPr>
              <a:t>11</a:t>
            </a:fld>
            <a:endParaRPr lang="en-US" dirty="0"/>
          </a:p>
        </p:txBody>
      </p:sp>
      <p:sp>
        <p:nvSpPr>
          <p:cNvPr id="4" name="Title 1"/>
          <p:cNvSpPr txBox="1">
            <a:spLocks/>
          </p:cNvSpPr>
          <p:nvPr/>
        </p:nvSpPr>
        <p:spPr bwMode="auto">
          <a:xfrm>
            <a:off x="1524000" y="0"/>
            <a:ext cx="7620000" cy="1371600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ysClr val="windowText" lastClr="000000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182880" bIns="45720" numCol="1" anchor="ctr" anchorCtr="0" compatLnSpc="1">
            <a:prstTxWarp prst="textNoShape">
              <a:avLst/>
            </a:prstTxWarp>
          </a:bodyPr>
          <a:lstStyle>
            <a:lvl1pPr algn="r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FFFFCC"/>
                </a:solidFill>
                <a:latin typeface="Franklin Gothic Demi" pitchFamily="34" charset="0"/>
                <a:ea typeface="+mj-ea"/>
                <a:cs typeface="+mj-cs"/>
              </a:defRPr>
            </a:lvl1pPr>
            <a:lvl2pPr algn="r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FFFFCC"/>
                </a:solidFill>
                <a:latin typeface="Franklin Gothic Demi" pitchFamily="34" charset="0"/>
              </a:defRPr>
            </a:lvl2pPr>
            <a:lvl3pPr algn="r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FFFFCC"/>
                </a:solidFill>
                <a:latin typeface="Franklin Gothic Demi" pitchFamily="34" charset="0"/>
              </a:defRPr>
            </a:lvl3pPr>
            <a:lvl4pPr algn="r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FFFFCC"/>
                </a:solidFill>
                <a:latin typeface="Franklin Gothic Demi" pitchFamily="34" charset="0"/>
              </a:defRPr>
            </a:lvl4pPr>
            <a:lvl5pPr algn="r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FFFFCC"/>
                </a:solidFill>
                <a:latin typeface="Franklin Gothic Demi" pitchFamily="34" charset="0"/>
              </a:defRPr>
            </a:lvl5pPr>
            <a:lvl6pPr marL="457200" algn="r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FFFFCC"/>
                </a:solidFill>
                <a:latin typeface="SolexBlackLiningItalic" pitchFamily="2" charset="0"/>
              </a:defRPr>
            </a:lvl6pPr>
            <a:lvl7pPr marL="914400" algn="r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FFFFCC"/>
                </a:solidFill>
                <a:latin typeface="SolexBlackLiningItalic" pitchFamily="2" charset="0"/>
              </a:defRPr>
            </a:lvl7pPr>
            <a:lvl8pPr marL="1371600" algn="r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FFFFCC"/>
                </a:solidFill>
                <a:latin typeface="SolexBlackLiningItalic" pitchFamily="2" charset="0"/>
              </a:defRPr>
            </a:lvl8pPr>
            <a:lvl9pPr marL="1828800" algn="r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FFFFCC"/>
                </a:solidFill>
                <a:latin typeface="SolexBlackLiningItalic" pitchFamily="2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CC"/>
                </a:solidFill>
                <a:effectLst/>
                <a:uLnTx/>
                <a:uFillTx/>
                <a:latin typeface="Franklin Gothic Demi" pitchFamily="34" charset="0"/>
                <a:ea typeface="+mj-ea"/>
                <a:cs typeface="+mj-cs"/>
              </a:rPr>
              <a:t>Key Challenges</a:t>
            </a:r>
          </a:p>
          <a:p>
            <a:pPr marL="0" marR="0" lvl="0" indent="0" algn="ctr" defTabSz="9144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4000" kern="0" dirty="0" smtClean="0"/>
              <a:t>Communicating Confidence</a:t>
            </a:r>
            <a:endParaRPr kumimoji="0" lang="en-US" sz="4000" b="0" i="0" u="none" strike="noStrike" kern="0" cap="none" spc="0" normalizeH="0" noProof="0" dirty="0" smtClean="0">
              <a:ln>
                <a:noFill/>
              </a:ln>
              <a:solidFill>
                <a:srgbClr val="FFFFCC"/>
              </a:solidFill>
              <a:effectLst/>
              <a:uLnTx/>
              <a:uFillTx/>
              <a:latin typeface="Franklin Gothic Demi" pitchFamily="34" charset="0"/>
              <a:ea typeface="+mj-ea"/>
              <a:cs typeface="+mj-cs"/>
            </a:endParaRPr>
          </a:p>
        </p:txBody>
      </p:sp>
      <p:pic>
        <p:nvPicPr>
          <p:cNvPr id="18" name="Picture 12" descr="Completing-the-forecastbook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74850" y="2431912"/>
            <a:ext cx="1298091" cy="1734017"/>
          </a:xfrm>
          <a:prstGeom prst="rect">
            <a:avLst/>
          </a:prstGeom>
          <a:noFill/>
          <a:ln w="76200">
            <a:solidFill>
              <a:srgbClr val="336699"/>
            </a:solidFill>
            <a:miter lim="800000"/>
            <a:headEnd/>
            <a:tailEnd/>
          </a:ln>
          <a:effectLst>
            <a:outerShdw dist="117088" dir="2436078" algn="ctr" rotWithShape="0">
              <a:srgbClr val="336699">
                <a:alpha val="5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Rectangle 3"/>
          <p:cNvSpPr txBox="1">
            <a:spLocks noChangeArrowheads="1"/>
          </p:cNvSpPr>
          <p:nvPr/>
        </p:nvSpPr>
        <p:spPr>
          <a:xfrm>
            <a:off x="616238" y="2431912"/>
            <a:ext cx="6629400" cy="1733628"/>
          </a:xfrm>
          <a:prstGeom prst="rect">
            <a:avLst/>
          </a:prstGeom>
        </p:spPr>
        <p:txBody>
          <a:bodyPr/>
          <a:lstStyle>
            <a:lvl1pPr marL="342900" indent="-342900" algn="l" rtl="0" eaLnBrk="1" fontAlgn="base" hangingPunct="1">
              <a:lnSpc>
                <a:spcPct val="90000"/>
              </a:lnSpc>
              <a:spcBef>
                <a:spcPct val="75000"/>
              </a:spcBef>
              <a:spcAft>
                <a:spcPct val="0"/>
              </a:spcAft>
              <a:defRPr sz="2800">
                <a:solidFill>
                  <a:srgbClr val="083763"/>
                </a:solidFill>
                <a:latin typeface="Franklin Gothic Medium" pitchFamily="34" charset="0"/>
                <a:ea typeface="+mn-ea"/>
                <a:cs typeface="+mn-cs"/>
              </a:defRPr>
            </a:lvl1pPr>
            <a:lvl2pPr marL="514350" indent="-285750" algn="l" rtl="0" eaLnBrk="1" fontAlgn="base" hangingPunct="1">
              <a:spcBef>
                <a:spcPct val="5000"/>
              </a:spcBef>
              <a:spcAft>
                <a:spcPct val="0"/>
              </a:spcAft>
              <a:buBlip>
                <a:blip r:embed="rId3"/>
              </a:buBlip>
              <a:defRPr sz="2000">
                <a:solidFill>
                  <a:srgbClr val="083763"/>
                </a:solidFill>
                <a:latin typeface="Franklin Gothic Medium Cond" pitchFamily="34" charset="0"/>
              </a:defRPr>
            </a:lvl2pPr>
            <a:lvl3pPr marL="914400" indent="-228600" algn="l" rtl="0" eaLnBrk="1" fontAlgn="base" hangingPunct="1">
              <a:spcBef>
                <a:spcPct val="5000"/>
              </a:spcBef>
              <a:spcAft>
                <a:spcPct val="0"/>
              </a:spcAft>
              <a:buBlip>
                <a:blip r:embed="rId4"/>
              </a:buBlip>
              <a:defRPr>
                <a:solidFill>
                  <a:srgbClr val="083763"/>
                </a:solidFill>
                <a:latin typeface="Franklin Gothic Medium Cond" pitchFamily="34" charset="0"/>
              </a:defRPr>
            </a:lvl3pPr>
            <a:lvl4pPr marL="1257300" indent="-228600" algn="l" rtl="0" eaLnBrk="1" fontAlgn="base" hangingPunct="1">
              <a:spcBef>
                <a:spcPct val="5000"/>
              </a:spcBef>
              <a:spcAft>
                <a:spcPct val="0"/>
              </a:spcAft>
              <a:buBlip>
                <a:blip r:embed="rId5"/>
              </a:buBlip>
              <a:defRPr sz="1600">
                <a:solidFill>
                  <a:srgbClr val="083763"/>
                </a:solidFill>
                <a:latin typeface="Franklin Gothic Medium Cond" pitchFamily="34" charset="0"/>
              </a:defRPr>
            </a:lvl4pPr>
            <a:lvl5pPr marL="1600200" indent="-228600" algn="l" rtl="0" eaLnBrk="1" fontAlgn="base" hangingPunct="1">
              <a:spcBef>
                <a:spcPct val="5000"/>
              </a:spcBef>
              <a:spcAft>
                <a:spcPct val="0"/>
              </a:spcAft>
              <a:buChar char="»"/>
              <a:defRPr sz="1600">
                <a:solidFill>
                  <a:schemeClr val="accent2"/>
                </a:solidFill>
                <a:latin typeface="Franklin Gothic Medium Cond" pitchFamily="34" charset="0"/>
              </a:defRPr>
            </a:lvl5pPr>
            <a:lvl6pPr marL="2057400" indent="-228600" algn="l" rtl="0" eaLnBrk="1" fontAlgn="base" hangingPunct="1">
              <a:spcBef>
                <a:spcPct val="5000"/>
              </a:spcBef>
              <a:spcAft>
                <a:spcPct val="0"/>
              </a:spcAft>
              <a:buChar char="»"/>
              <a:defRPr>
                <a:solidFill>
                  <a:schemeClr val="accent2"/>
                </a:solidFill>
                <a:latin typeface="SolexRegularLining" pitchFamily="2" charset="0"/>
              </a:defRPr>
            </a:lvl6pPr>
            <a:lvl7pPr marL="2514600" indent="-228600" algn="l" rtl="0" eaLnBrk="1" fontAlgn="base" hangingPunct="1">
              <a:spcBef>
                <a:spcPct val="5000"/>
              </a:spcBef>
              <a:spcAft>
                <a:spcPct val="0"/>
              </a:spcAft>
              <a:buChar char="»"/>
              <a:defRPr>
                <a:solidFill>
                  <a:schemeClr val="accent2"/>
                </a:solidFill>
                <a:latin typeface="SolexRegularLining" pitchFamily="2" charset="0"/>
              </a:defRPr>
            </a:lvl7pPr>
            <a:lvl8pPr marL="2971800" indent="-228600" algn="l" rtl="0" eaLnBrk="1" fontAlgn="base" hangingPunct="1">
              <a:spcBef>
                <a:spcPct val="5000"/>
              </a:spcBef>
              <a:spcAft>
                <a:spcPct val="0"/>
              </a:spcAft>
              <a:buChar char="»"/>
              <a:defRPr>
                <a:solidFill>
                  <a:schemeClr val="accent2"/>
                </a:solidFill>
                <a:latin typeface="SolexRegularLining" pitchFamily="2" charset="0"/>
              </a:defRPr>
            </a:lvl8pPr>
            <a:lvl9pPr marL="3429000" indent="-228600" algn="l" rtl="0" eaLnBrk="1" fontAlgn="base" hangingPunct="1">
              <a:spcBef>
                <a:spcPct val="5000"/>
              </a:spcBef>
              <a:spcAft>
                <a:spcPct val="0"/>
              </a:spcAft>
              <a:buChar char="»"/>
              <a:defRPr>
                <a:solidFill>
                  <a:schemeClr val="accent2"/>
                </a:solidFill>
                <a:latin typeface="SolexRegularLining" pitchFamily="2" charset="0"/>
              </a:defRPr>
            </a:lvl9pPr>
          </a:lstStyle>
          <a:p>
            <a:pPr>
              <a:spcBef>
                <a:spcPct val="70000"/>
              </a:spcBef>
              <a:defRPr/>
            </a:pPr>
            <a:r>
              <a:rPr lang="en-US" altLang="en-US" sz="2400" b="1" kern="0" dirty="0" smtClean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2006 National Research Council Report </a:t>
            </a:r>
          </a:p>
          <a:p>
            <a:pPr marL="575725" lvl="1" indent="0">
              <a:lnSpc>
                <a:spcPct val="90000"/>
              </a:lnSpc>
              <a:spcBef>
                <a:spcPct val="70000"/>
              </a:spcBef>
              <a:buNone/>
              <a:defRPr/>
            </a:pPr>
            <a:r>
              <a:rPr lang="en-US" altLang="en-US" kern="0" dirty="0" smtClean="0">
                <a:solidFill>
                  <a:srgbClr val="0D3897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“… compelling reasons for Enterprise to transition to a new paradigm … in which uncertainty is an integral and essential component of all forecasts.”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66471" y="4513250"/>
            <a:ext cx="1348191" cy="173515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9" name="Rectangle 3"/>
          <p:cNvSpPr txBox="1">
            <a:spLocks noChangeArrowheads="1"/>
          </p:cNvSpPr>
          <p:nvPr/>
        </p:nvSpPr>
        <p:spPr>
          <a:xfrm>
            <a:off x="616238" y="4512862"/>
            <a:ext cx="6629400" cy="1733628"/>
          </a:xfrm>
          <a:prstGeom prst="rect">
            <a:avLst/>
          </a:prstGeom>
        </p:spPr>
        <p:txBody>
          <a:bodyPr/>
          <a:lstStyle>
            <a:lvl1pPr marL="342900" indent="-342900" algn="l" rtl="0" eaLnBrk="1" fontAlgn="base" hangingPunct="1">
              <a:lnSpc>
                <a:spcPct val="90000"/>
              </a:lnSpc>
              <a:spcBef>
                <a:spcPct val="75000"/>
              </a:spcBef>
              <a:spcAft>
                <a:spcPct val="0"/>
              </a:spcAft>
              <a:defRPr sz="2800">
                <a:solidFill>
                  <a:srgbClr val="083763"/>
                </a:solidFill>
                <a:latin typeface="Franklin Gothic Medium" pitchFamily="34" charset="0"/>
                <a:ea typeface="+mn-ea"/>
                <a:cs typeface="+mn-cs"/>
              </a:defRPr>
            </a:lvl1pPr>
            <a:lvl2pPr marL="514350" indent="-285750" algn="l" rtl="0" eaLnBrk="1" fontAlgn="base" hangingPunct="1">
              <a:spcBef>
                <a:spcPct val="5000"/>
              </a:spcBef>
              <a:spcAft>
                <a:spcPct val="0"/>
              </a:spcAft>
              <a:buBlip>
                <a:blip r:embed="rId3"/>
              </a:buBlip>
              <a:defRPr sz="2000">
                <a:solidFill>
                  <a:srgbClr val="083763"/>
                </a:solidFill>
                <a:latin typeface="Franklin Gothic Medium Cond" pitchFamily="34" charset="0"/>
              </a:defRPr>
            </a:lvl2pPr>
            <a:lvl3pPr marL="914400" indent="-228600" algn="l" rtl="0" eaLnBrk="1" fontAlgn="base" hangingPunct="1">
              <a:spcBef>
                <a:spcPct val="5000"/>
              </a:spcBef>
              <a:spcAft>
                <a:spcPct val="0"/>
              </a:spcAft>
              <a:buBlip>
                <a:blip r:embed="rId4"/>
              </a:buBlip>
              <a:defRPr>
                <a:solidFill>
                  <a:srgbClr val="083763"/>
                </a:solidFill>
                <a:latin typeface="Franklin Gothic Medium Cond" pitchFamily="34" charset="0"/>
              </a:defRPr>
            </a:lvl3pPr>
            <a:lvl4pPr marL="1257300" indent="-228600" algn="l" rtl="0" eaLnBrk="1" fontAlgn="base" hangingPunct="1">
              <a:spcBef>
                <a:spcPct val="5000"/>
              </a:spcBef>
              <a:spcAft>
                <a:spcPct val="0"/>
              </a:spcAft>
              <a:buBlip>
                <a:blip r:embed="rId5"/>
              </a:buBlip>
              <a:defRPr sz="1600">
                <a:solidFill>
                  <a:srgbClr val="083763"/>
                </a:solidFill>
                <a:latin typeface="Franklin Gothic Medium Cond" pitchFamily="34" charset="0"/>
              </a:defRPr>
            </a:lvl4pPr>
            <a:lvl5pPr marL="1600200" indent="-228600" algn="l" rtl="0" eaLnBrk="1" fontAlgn="base" hangingPunct="1">
              <a:spcBef>
                <a:spcPct val="5000"/>
              </a:spcBef>
              <a:spcAft>
                <a:spcPct val="0"/>
              </a:spcAft>
              <a:buChar char="»"/>
              <a:defRPr sz="1600">
                <a:solidFill>
                  <a:schemeClr val="accent2"/>
                </a:solidFill>
                <a:latin typeface="Franklin Gothic Medium Cond" pitchFamily="34" charset="0"/>
              </a:defRPr>
            </a:lvl5pPr>
            <a:lvl6pPr marL="2057400" indent="-228600" algn="l" rtl="0" eaLnBrk="1" fontAlgn="base" hangingPunct="1">
              <a:spcBef>
                <a:spcPct val="5000"/>
              </a:spcBef>
              <a:spcAft>
                <a:spcPct val="0"/>
              </a:spcAft>
              <a:buChar char="»"/>
              <a:defRPr>
                <a:solidFill>
                  <a:schemeClr val="accent2"/>
                </a:solidFill>
                <a:latin typeface="SolexRegularLining" pitchFamily="2" charset="0"/>
              </a:defRPr>
            </a:lvl6pPr>
            <a:lvl7pPr marL="2514600" indent="-228600" algn="l" rtl="0" eaLnBrk="1" fontAlgn="base" hangingPunct="1">
              <a:spcBef>
                <a:spcPct val="5000"/>
              </a:spcBef>
              <a:spcAft>
                <a:spcPct val="0"/>
              </a:spcAft>
              <a:buChar char="»"/>
              <a:defRPr>
                <a:solidFill>
                  <a:schemeClr val="accent2"/>
                </a:solidFill>
                <a:latin typeface="SolexRegularLining" pitchFamily="2" charset="0"/>
              </a:defRPr>
            </a:lvl7pPr>
            <a:lvl8pPr marL="2971800" indent="-228600" algn="l" rtl="0" eaLnBrk="1" fontAlgn="base" hangingPunct="1">
              <a:spcBef>
                <a:spcPct val="5000"/>
              </a:spcBef>
              <a:spcAft>
                <a:spcPct val="0"/>
              </a:spcAft>
              <a:buChar char="»"/>
              <a:defRPr>
                <a:solidFill>
                  <a:schemeClr val="accent2"/>
                </a:solidFill>
                <a:latin typeface="SolexRegularLining" pitchFamily="2" charset="0"/>
              </a:defRPr>
            </a:lvl8pPr>
            <a:lvl9pPr marL="3429000" indent="-228600" algn="l" rtl="0" eaLnBrk="1" fontAlgn="base" hangingPunct="1">
              <a:spcBef>
                <a:spcPct val="5000"/>
              </a:spcBef>
              <a:spcAft>
                <a:spcPct val="0"/>
              </a:spcAft>
              <a:buChar char="»"/>
              <a:defRPr>
                <a:solidFill>
                  <a:schemeClr val="accent2"/>
                </a:solidFill>
                <a:latin typeface="SolexRegularLining" pitchFamily="2" charset="0"/>
              </a:defRPr>
            </a:lvl9pPr>
          </a:lstStyle>
          <a:p>
            <a:pPr>
              <a:spcBef>
                <a:spcPct val="70000"/>
              </a:spcBef>
              <a:defRPr/>
            </a:pPr>
            <a:r>
              <a:rPr lang="en-US" altLang="en-US" sz="2400" b="1" kern="0" dirty="0" smtClean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2008 </a:t>
            </a:r>
            <a:r>
              <a:rPr lang="en-US" altLang="en-US" sz="2400" b="1" dirty="0">
                <a:solidFill>
                  <a:schemeClr val="bg1"/>
                </a:solidFill>
                <a:latin typeface="Helvetica" panose="020B0604020202020204" pitchFamily="34" charset="0"/>
              </a:rPr>
              <a:t>American Meteorological Society</a:t>
            </a:r>
            <a:endParaRPr lang="en-US" altLang="en-US" sz="2400" b="1" kern="0" dirty="0" smtClean="0">
              <a:solidFill>
                <a:schemeClr val="bg1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marL="575725" lvl="1" indent="0">
              <a:lnSpc>
                <a:spcPct val="90000"/>
              </a:lnSpc>
              <a:spcBef>
                <a:spcPct val="70000"/>
              </a:spcBef>
              <a:buNone/>
              <a:defRPr/>
            </a:pPr>
            <a:r>
              <a:rPr lang="en-US" altLang="en-US" dirty="0">
                <a:solidFill>
                  <a:srgbClr val="0D3897"/>
                </a:solidFill>
                <a:latin typeface="Helvetica" panose="020B0604020202020204" pitchFamily="34" charset="0"/>
              </a:rPr>
              <a:t> “Ideally, all weather forecasts would include      </a:t>
            </a:r>
            <a:r>
              <a:rPr lang="en-US" altLang="en-US" dirty="0" smtClean="0">
                <a:solidFill>
                  <a:srgbClr val="0D3897"/>
                </a:solidFill>
                <a:latin typeface="Helvetica" panose="020B0604020202020204" pitchFamily="34" charset="0"/>
              </a:rPr>
              <a:t>information </a:t>
            </a:r>
            <a:r>
              <a:rPr lang="en-US" altLang="en-US" dirty="0">
                <a:solidFill>
                  <a:srgbClr val="0D3897"/>
                </a:solidFill>
                <a:latin typeface="Helvetica" panose="020B0604020202020204" pitchFamily="34" charset="0"/>
              </a:rPr>
              <a:t>that accurately quantifies their uncertainty.”</a:t>
            </a:r>
            <a:endParaRPr lang="en-US" altLang="en-US" kern="0" dirty="0" smtClean="0">
              <a:solidFill>
                <a:srgbClr val="0D3897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8" name="Rectangle 3"/>
          <p:cNvSpPr txBox="1">
            <a:spLocks noChangeArrowheads="1"/>
          </p:cNvSpPr>
          <p:nvPr/>
        </p:nvSpPr>
        <p:spPr>
          <a:xfrm>
            <a:off x="990600" y="1715415"/>
            <a:ext cx="7597106" cy="49438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 marL="342900" indent="-342900" algn="l" rtl="0" eaLnBrk="1" fontAlgn="base" hangingPunct="1">
              <a:lnSpc>
                <a:spcPct val="90000"/>
              </a:lnSpc>
              <a:spcBef>
                <a:spcPct val="75000"/>
              </a:spcBef>
              <a:spcAft>
                <a:spcPct val="0"/>
              </a:spcAft>
              <a:defRPr sz="2800">
                <a:solidFill>
                  <a:srgbClr val="083763"/>
                </a:solidFill>
                <a:latin typeface="Franklin Gothic Medium" pitchFamily="34" charset="0"/>
                <a:ea typeface="+mn-ea"/>
                <a:cs typeface="+mn-cs"/>
              </a:defRPr>
            </a:lvl1pPr>
            <a:lvl2pPr marL="514350" indent="-285750" algn="l" rtl="0" eaLnBrk="1" fontAlgn="base" hangingPunct="1">
              <a:spcBef>
                <a:spcPct val="5000"/>
              </a:spcBef>
              <a:spcAft>
                <a:spcPct val="0"/>
              </a:spcAft>
              <a:buBlip>
                <a:blip r:embed="rId3"/>
              </a:buBlip>
              <a:defRPr sz="2000">
                <a:solidFill>
                  <a:srgbClr val="083763"/>
                </a:solidFill>
                <a:latin typeface="Franklin Gothic Medium Cond" pitchFamily="34" charset="0"/>
              </a:defRPr>
            </a:lvl2pPr>
            <a:lvl3pPr marL="914400" indent="-228600" algn="l" rtl="0" eaLnBrk="1" fontAlgn="base" hangingPunct="1">
              <a:spcBef>
                <a:spcPct val="5000"/>
              </a:spcBef>
              <a:spcAft>
                <a:spcPct val="0"/>
              </a:spcAft>
              <a:buBlip>
                <a:blip r:embed="rId4"/>
              </a:buBlip>
              <a:defRPr>
                <a:solidFill>
                  <a:srgbClr val="083763"/>
                </a:solidFill>
                <a:latin typeface="Franklin Gothic Medium Cond" pitchFamily="34" charset="0"/>
              </a:defRPr>
            </a:lvl3pPr>
            <a:lvl4pPr marL="1257300" indent="-228600" algn="l" rtl="0" eaLnBrk="1" fontAlgn="base" hangingPunct="1">
              <a:spcBef>
                <a:spcPct val="5000"/>
              </a:spcBef>
              <a:spcAft>
                <a:spcPct val="0"/>
              </a:spcAft>
              <a:buBlip>
                <a:blip r:embed="rId5"/>
              </a:buBlip>
              <a:defRPr sz="1600">
                <a:solidFill>
                  <a:srgbClr val="083763"/>
                </a:solidFill>
                <a:latin typeface="Franklin Gothic Medium Cond" pitchFamily="34" charset="0"/>
              </a:defRPr>
            </a:lvl4pPr>
            <a:lvl5pPr marL="1600200" indent="-228600" algn="l" rtl="0" eaLnBrk="1" fontAlgn="base" hangingPunct="1">
              <a:spcBef>
                <a:spcPct val="5000"/>
              </a:spcBef>
              <a:spcAft>
                <a:spcPct val="0"/>
              </a:spcAft>
              <a:buChar char="»"/>
              <a:defRPr sz="1600">
                <a:solidFill>
                  <a:schemeClr val="accent2"/>
                </a:solidFill>
                <a:latin typeface="Franklin Gothic Medium Cond" pitchFamily="34" charset="0"/>
              </a:defRPr>
            </a:lvl5pPr>
            <a:lvl6pPr marL="2057400" indent="-228600" algn="l" rtl="0" eaLnBrk="1" fontAlgn="base" hangingPunct="1">
              <a:spcBef>
                <a:spcPct val="5000"/>
              </a:spcBef>
              <a:spcAft>
                <a:spcPct val="0"/>
              </a:spcAft>
              <a:buChar char="»"/>
              <a:defRPr>
                <a:solidFill>
                  <a:schemeClr val="accent2"/>
                </a:solidFill>
                <a:latin typeface="SolexRegularLining" pitchFamily="2" charset="0"/>
              </a:defRPr>
            </a:lvl6pPr>
            <a:lvl7pPr marL="2514600" indent="-228600" algn="l" rtl="0" eaLnBrk="1" fontAlgn="base" hangingPunct="1">
              <a:spcBef>
                <a:spcPct val="5000"/>
              </a:spcBef>
              <a:spcAft>
                <a:spcPct val="0"/>
              </a:spcAft>
              <a:buChar char="»"/>
              <a:defRPr>
                <a:solidFill>
                  <a:schemeClr val="accent2"/>
                </a:solidFill>
                <a:latin typeface="SolexRegularLining" pitchFamily="2" charset="0"/>
              </a:defRPr>
            </a:lvl7pPr>
            <a:lvl8pPr marL="2971800" indent="-228600" algn="l" rtl="0" eaLnBrk="1" fontAlgn="base" hangingPunct="1">
              <a:spcBef>
                <a:spcPct val="5000"/>
              </a:spcBef>
              <a:spcAft>
                <a:spcPct val="0"/>
              </a:spcAft>
              <a:buChar char="»"/>
              <a:defRPr>
                <a:solidFill>
                  <a:schemeClr val="accent2"/>
                </a:solidFill>
                <a:latin typeface="SolexRegularLining" pitchFamily="2" charset="0"/>
              </a:defRPr>
            </a:lvl8pPr>
            <a:lvl9pPr marL="3429000" indent="-228600" algn="l" rtl="0" eaLnBrk="1" fontAlgn="base" hangingPunct="1">
              <a:spcBef>
                <a:spcPct val="5000"/>
              </a:spcBef>
              <a:spcAft>
                <a:spcPct val="0"/>
              </a:spcAft>
              <a:buChar char="»"/>
              <a:defRPr>
                <a:solidFill>
                  <a:schemeClr val="accent2"/>
                </a:solidFill>
                <a:latin typeface="SolexRegularLining" pitchFamily="2" charset="0"/>
              </a:defRPr>
            </a:lvl9pPr>
          </a:lstStyle>
          <a:p>
            <a:pPr>
              <a:spcBef>
                <a:spcPct val="70000"/>
              </a:spcBef>
              <a:defRPr/>
            </a:pPr>
            <a:r>
              <a:rPr lang="en-US" altLang="en-US" b="1" kern="0" dirty="0" smtClean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Weather Forecasts are Inherently </a:t>
            </a:r>
            <a:r>
              <a:rPr lang="en-US" altLang="en-US" b="1" kern="0" dirty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U</a:t>
            </a:r>
            <a:r>
              <a:rPr lang="en-US" altLang="en-US" b="1" kern="0" dirty="0" smtClean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ncertain</a:t>
            </a:r>
            <a:endParaRPr lang="en-US" altLang="en-US" sz="3200" kern="0" dirty="0" smtClean="0">
              <a:solidFill>
                <a:srgbClr val="0D3897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4509353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7" name="Rectangle 2"/>
          <p:cNvSpPr>
            <a:spLocks noChangeArrowheads="1"/>
          </p:cNvSpPr>
          <p:nvPr/>
        </p:nvSpPr>
        <p:spPr bwMode="auto">
          <a:xfrm>
            <a:off x="365294" y="1676400"/>
            <a:ext cx="8411766" cy="54101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extLst/>
        </p:spPr>
        <p:txBody>
          <a:bodyPr lIns="64291" tIns="32146" rIns="64291" bIns="32146">
            <a:spAutoFit/>
          </a:bodyPr>
          <a:lstStyle>
            <a:lvl1pPr algn="ctr">
              <a:defRPr sz="3600">
                <a:solidFill>
                  <a:schemeClr val="tx1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1pPr>
            <a:lvl2pPr marL="742950" indent="-285750" algn="ctr">
              <a:defRPr sz="3600">
                <a:solidFill>
                  <a:schemeClr val="tx1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2pPr>
            <a:lvl3pPr marL="1143000" indent="-228600" algn="ctr">
              <a:defRPr sz="3600">
                <a:solidFill>
                  <a:schemeClr val="tx1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3pPr>
            <a:lvl4pPr marL="1600200" indent="-228600" algn="ctr">
              <a:defRPr sz="3600">
                <a:solidFill>
                  <a:schemeClr val="tx1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4pPr>
            <a:lvl5pPr marL="2057400" indent="-228600" algn="ctr">
              <a:defRPr sz="3600">
                <a:solidFill>
                  <a:schemeClr val="tx1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9pPr>
          </a:lstStyle>
          <a:p>
            <a:pPr eaLnBrk="1" hangingPunct="1"/>
            <a:r>
              <a:rPr lang="en-US" altLang="en-US" sz="3100" b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Use probabilistic </a:t>
            </a:r>
            <a:r>
              <a:rPr lang="en-US" altLang="en-US" sz="3100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thresholds for key decisions</a:t>
            </a:r>
          </a:p>
        </p:txBody>
      </p:sp>
      <p:grpSp>
        <p:nvGrpSpPr>
          <p:cNvPr id="7" name="Group 6"/>
          <p:cNvGrpSpPr/>
          <p:nvPr/>
        </p:nvGrpSpPr>
        <p:grpSpPr>
          <a:xfrm>
            <a:off x="306929" y="2626062"/>
            <a:ext cx="3768525" cy="3635455"/>
            <a:chOff x="377176" y="4125974"/>
            <a:chExt cx="5359680" cy="5170426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pic>
          <p:nvPicPr>
            <p:cNvPr id="4" name="Picture 3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3017" r="8234"/>
            <a:stretch/>
          </p:blipFill>
          <p:spPr>
            <a:xfrm>
              <a:off x="480796" y="5688996"/>
              <a:ext cx="5050366" cy="3607404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</p:pic>
        <p:grpSp>
          <p:nvGrpSpPr>
            <p:cNvPr id="35" name="Group 26"/>
            <p:cNvGrpSpPr>
              <a:grpSpLocks/>
            </p:cNvGrpSpPr>
            <p:nvPr/>
          </p:nvGrpSpPr>
          <p:grpSpPr bwMode="auto">
            <a:xfrm>
              <a:off x="462051" y="4199352"/>
              <a:ext cx="5274805" cy="1050545"/>
              <a:chOff x="94953" y="3110818"/>
              <a:chExt cx="4338879" cy="833330"/>
            </a:xfrm>
          </p:grpSpPr>
          <p:sp>
            <p:nvSpPr>
              <p:cNvPr id="36" name="TextBox 9"/>
              <p:cNvSpPr txBox="1">
                <a:spLocks noChangeArrowheads="1"/>
              </p:cNvSpPr>
              <p:nvPr/>
            </p:nvSpPr>
            <p:spPr bwMode="auto">
              <a:xfrm>
                <a:off x="94953" y="3205334"/>
                <a:ext cx="1358098" cy="59027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642915" eaLnBrk="1" hangingPunct="1">
                  <a:defRPr/>
                </a:pPr>
                <a:r>
                  <a:rPr lang="en-US" altLang="en-US" sz="1400" kern="0" dirty="0">
                    <a:solidFill>
                      <a:srgbClr val="000000"/>
                    </a:solidFill>
                  </a:rPr>
                  <a:t>Chance of</a:t>
                </a:r>
              </a:p>
              <a:p>
                <a:pPr algn="ctr" defTabSz="642915" eaLnBrk="1" hangingPunct="1">
                  <a:defRPr/>
                </a:pPr>
                <a:r>
                  <a:rPr lang="en-US" altLang="en-US" sz="1400" kern="0" dirty="0">
                    <a:solidFill>
                      <a:srgbClr val="000000"/>
                    </a:solidFill>
                  </a:rPr>
                  <a:t>Snow on </a:t>
                </a:r>
                <a:r>
                  <a:rPr lang="en-US" altLang="en-US" sz="1400" kern="0" dirty="0" smtClean="0">
                    <a:solidFill>
                      <a:srgbClr val="000000"/>
                    </a:solidFill>
                  </a:rPr>
                  <a:t>Rd</a:t>
                </a:r>
                <a:endParaRPr lang="en-US" altLang="en-US" sz="1400" kern="0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37" name="TextBox 10"/>
              <p:cNvSpPr txBox="1">
                <a:spLocks noChangeArrowheads="1"/>
              </p:cNvSpPr>
              <p:nvPr/>
            </p:nvSpPr>
            <p:spPr bwMode="auto">
              <a:xfrm>
                <a:off x="1748419" y="3190971"/>
                <a:ext cx="1146189" cy="59027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642915" eaLnBrk="1" hangingPunct="1">
                  <a:defRPr/>
                </a:pPr>
                <a:r>
                  <a:rPr lang="en-US" altLang="en-US" sz="1400" kern="0" dirty="0">
                    <a:solidFill>
                      <a:srgbClr val="000000"/>
                    </a:solidFill>
                  </a:rPr>
                  <a:t>Risk </a:t>
                </a:r>
              </a:p>
              <a:p>
                <a:pPr algn="ctr" defTabSz="642915" eaLnBrk="1" hangingPunct="1">
                  <a:defRPr/>
                </a:pPr>
                <a:r>
                  <a:rPr lang="en-US" altLang="en-US" sz="1400" kern="0" dirty="0" smtClean="0">
                    <a:solidFill>
                      <a:srgbClr val="000000"/>
                    </a:solidFill>
                  </a:rPr>
                  <a:t>Tolerance</a:t>
                </a:r>
                <a:endParaRPr lang="en-US" altLang="en-US" sz="1400" kern="0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38" name="TextBox 11"/>
              <p:cNvSpPr txBox="1">
                <a:spLocks noChangeArrowheads="1"/>
              </p:cNvSpPr>
              <p:nvPr/>
            </p:nvSpPr>
            <p:spPr bwMode="auto">
              <a:xfrm>
                <a:off x="3120476" y="3110818"/>
                <a:ext cx="1313356" cy="83333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defTabSz="642915" eaLnBrk="1" hangingPunct="1">
                  <a:defRPr/>
                </a:pPr>
                <a:r>
                  <a:rPr lang="en-US" altLang="en-US" sz="1400" u="sng" kern="0" dirty="0">
                    <a:solidFill>
                      <a:srgbClr val="000000"/>
                    </a:solidFill>
                  </a:rPr>
                  <a:t>Action</a:t>
                </a:r>
                <a:endParaRPr lang="en-US" altLang="en-US" sz="1400" kern="0" dirty="0">
                  <a:solidFill>
                    <a:srgbClr val="000000"/>
                  </a:solidFill>
                </a:endParaRPr>
              </a:p>
              <a:p>
                <a:pPr algn="ctr" defTabSz="642915" eaLnBrk="1" hangingPunct="1">
                  <a:defRPr/>
                </a:pPr>
                <a:r>
                  <a:rPr lang="en-US" altLang="en-US" sz="1400" b="1" kern="0" dirty="0">
                    <a:solidFill>
                      <a:srgbClr val="000000"/>
                    </a:solidFill>
                  </a:rPr>
                  <a:t>Pretreat Roads</a:t>
                </a:r>
              </a:p>
            </p:txBody>
          </p:sp>
        </p:grpSp>
        <p:sp>
          <p:nvSpPr>
            <p:cNvPr id="39" name="Rectangle 38"/>
            <p:cNvSpPr/>
            <p:nvPr/>
          </p:nvSpPr>
          <p:spPr bwMode="auto">
            <a:xfrm>
              <a:off x="377176" y="4125974"/>
              <a:ext cx="5220547" cy="1158682"/>
            </a:xfrm>
            <a:prstGeom prst="rect">
              <a:avLst/>
            </a:prstGeom>
            <a:noFill/>
            <a:ln w="12700" cap="flat" cmpd="sng" algn="ctr">
              <a:solidFill>
                <a:srgbClr val="2D2D8A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defTabSz="642915">
                <a:defRPr/>
              </a:pPr>
              <a:endParaRPr lang="en-US" sz="1000" kern="0" dirty="0">
                <a:solidFill>
                  <a:sysClr val="windowText" lastClr="000000"/>
                </a:solidFill>
                <a:latin typeface="Arial" charset="0"/>
              </a:endParaRPr>
            </a:p>
          </p:txBody>
        </p:sp>
      </p:grpSp>
      <p:sp>
        <p:nvSpPr>
          <p:cNvPr id="43" name="TextBox 15"/>
          <p:cNvSpPr txBox="1">
            <a:spLocks noChangeArrowheads="1"/>
          </p:cNvSpPr>
          <p:nvPr/>
        </p:nvSpPr>
        <p:spPr bwMode="auto">
          <a:xfrm>
            <a:off x="1454082" y="2856223"/>
            <a:ext cx="255613" cy="3248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4291" tIns="32146" rIns="64291" bIns="32146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1700" b="1" dirty="0"/>
              <a:t>&gt;</a:t>
            </a:r>
          </a:p>
        </p:txBody>
      </p:sp>
      <p:sp>
        <p:nvSpPr>
          <p:cNvPr id="44" name="TextBox 19"/>
          <p:cNvSpPr txBox="1">
            <a:spLocks noChangeArrowheads="1"/>
          </p:cNvSpPr>
          <p:nvPr/>
        </p:nvSpPr>
        <p:spPr bwMode="auto">
          <a:xfrm>
            <a:off x="2675795" y="2866502"/>
            <a:ext cx="255613" cy="3248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4291" tIns="32146" rIns="64291" bIns="32146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1700" b="1" dirty="0"/>
              <a:t>=</a:t>
            </a:r>
          </a:p>
        </p:txBody>
      </p:sp>
      <p:pic>
        <p:nvPicPr>
          <p:cNvPr id="21" name="Picture 27" descr="020813flights_cancelled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27997" y="3725063"/>
            <a:ext cx="3823341" cy="2536456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" name="Group 2"/>
          <p:cNvGrpSpPr/>
          <p:nvPr/>
        </p:nvGrpSpPr>
        <p:grpSpPr>
          <a:xfrm>
            <a:off x="4677396" y="2629764"/>
            <a:ext cx="3724541" cy="814698"/>
            <a:chOff x="4733659" y="2057400"/>
            <a:chExt cx="3724541" cy="814698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33" name="TextBox 9"/>
            <p:cNvSpPr txBox="1">
              <a:spLocks noChangeArrowheads="1"/>
            </p:cNvSpPr>
            <p:nvPr/>
          </p:nvSpPr>
          <p:spPr bwMode="auto">
            <a:xfrm>
              <a:off x="4735411" y="2227001"/>
              <a:ext cx="1191352" cy="5232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642915" eaLnBrk="1" hangingPunct="1">
                <a:defRPr/>
              </a:pPr>
              <a:r>
                <a:rPr lang="en-US" altLang="en-US" sz="1400" kern="0" dirty="0">
                  <a:solidFill>
                    <a:srgbClr val="000000"/>
                  </a:solidFill>
                </a:rPr>
                <a:t>Chance of</a:t>
              </a:r>
            </a:p>
            <a:p>
              <a:pPr algn="ctr" defTabSz="642915" eaLnBrk="1" hangingPunct="1">
                <a:defRPr/>
              </a:pPr>
              <a:r>
                <a:rPr lang="en-US" altLang="en-US" sz="1400" kern="0" dirty="0" smtClean="0">
                  <a:solidFill>
                    <a:srgbClr val="000000"/>
                  </a:solidFill>
                </a:rPr>
                <a:t>Heavy Snow</a:t>
              </a:r>
              <a:endParaRPr lang="en-US" altLang="en-US" sz="1400" kern="0" dirty="0">
                <a:solidFill>
                  <a:srgbClr val="000000"/>
                </a:solidFill>
              </a:endParaRPr>
            </a:p>
          </p:txBody>
        </p:sp>
        <p:sp>
          <p:nvSpPr>
            <p:cNvPr id="34" name="TextBox 10"/>
            <p:cNvSpPr txBox="1">
              <a:spLocks noChangeArrowheads="1"/>
            </p:cNvSpPr>
            <p:nvPr/>
          </p:nvSpPr>
          <p:spPr bwMode="auto">
            <a:xfrm>
              <a:off x="6136703" y="2237888"/>
              <a:ext cx="979755" cy="5232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642915" eaLnBrk="1" hangingPunct="1">
                <a:defRPr/>
              </a:pPr>
              <a:r>
                <a:rPr lang="en-US" altLang="en-US" sz="1400" kern="0" dirty="0">
                  <a:solidFill>
                    <a:srgbClr val="000000"/>
                  </a:solidFill>
                </a:rPr>
                <a:t>Risk </a:t>
              </a:r>
            </a:p>
            <a:p>
              <a:pPr algn="ctr" defTabSz="642915" eaLnBrk="1" hangingPunct="1">
                <a:defRPr/>
              </a:pPr>
              <a:r>
                <a:rPr lang="en-US" altLang="en-US" sz="1400" kern="0" dirty="0" smtClean="0">
                  <a:solidFill>
                    <a:srgbClr val="000000"/>
                  </a:solidFill>
                </a:rPr>
                <a:t>Tolerance</a:t>
              </a:r>
              <a:endParaRPr lang="en-US" altLang="en-US" sz="1400" kern="0" dirty="0">
                <a:solidFill>
                  <a:srgbClr val="000000"/>
                </a:solidFill>
              </a:endParaRPr>
            </a:p>
          </p:txBody>
        </p:sp>
        <p:sp>
          <p:nvSpPr>
            <p:cNvPr id="40" name="TextBox 11"/>
            <p:cNvSpPr txBox="1">
              <a:spLocks noChangeArrowheads="1"/>
            </p:cNvSpPr>
            <p:nvPr/>
          </p:nvSpPr>
          <p:spPr bwMode="auto">
            <a:xfrm>
              <a:off x="7335551" y="2096792"/>
              <a:ext cx="1122649" cy="73866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642915" eaLnBrk="1" hangingPunct="1">
                <a:defRPr/>
              </a:pPr>
              <a:r>
                <a:rPr lang="en-US" altLang="en-US" sz="1400" u="sng" kern="0" dirty="0">
                  <a:solidFill>
                    <a:srgbClr val="000000"/>
                  </a:solidFill>
                </a:rPr>
                <a:t>Action</a:t>
              </a:r>
              <a:endParaRPr lang="en-US" altLang="en-US" sz="1400" kern="0" dirty="0">
                <a:solidFill>
                  <a:srgbClr val="000000"/>
                </a:solidFill>
              </a:endParaRPr>
            </a:p>
            <a:p>
              <a:pPr algn="ctr" defTabSz="642915" eaLnBrk="1" hangingPunct="1">
                <a:defRPr/>
              </a:pPr>
              <a:r>
                <a:rPr lang="en-US" altLang="en-US" sz="1400" b="1" kern="0" dirty="0" smtClean="0">
                  <a:solidFill>
                    <a:srgbClr val="000000"/>
                  </a:solidFill>
                </a:rPr>
                <a:t>Cancel Flights</a:t>
              </a:r>
              <a:endParaRPr lang="en-US" altLang="en-US" sz="1400" b="1" kern="0" dirty="0">
                <a:solidFill>
                  <a:srgbClr val="000000"/>
                </a:solidFill>
              </a:endParaRPr>
            </a:p>
          </p:txBody>
        </p:sp>
        <p:sp>
          <p:nvSpPr>
            <p:cNvPr id="41" name="Rectangle 40"/>
            <p:cNvSpPr/>
            <p:nvPr/>
          </p:nvSpPr>
          <p:spPr bwMode="auto">
            <a:xfrm>
              <a:off x="4733659" y="2057400"/>
              <a:ext cx="3670697" cy="814698"/>
            </a:xfrm>
            <a:prstGeom prst="rect">
              <a:avLst/>
            </a:prstGeom>
            <a:noFill/>
            <a:ln w="12700" cap="flat" cmpd="sng" algn="ctr">
              <a:solidFill>
                <a:srgbClr val="2D2D8A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defTabSz="642915">
                <a:defRPr/>
              </a:pPr>
              <a:endParaRPr lang="en-US" sz="1000" kern="0" dirty="0">
                <a:solidFill>
                  <a:sysClr val="windowText" lastClr="000000"/>
                </a:solidFill>
                <a:latin typeface="Arial" charset="0"/>
              </a:endParaRPr>
            </a:p>
          </p:txBody>
        </p:sp>
      </p:grpSp>
      <p:sp>
        <p:nvSpPr>
          <p:cNvPr id="19" name="Title 1"/>
          <p:cNvSpPr txBox="1">
            <a:spLocks/>
          </p:cNvSpPr>
          <p:nvPr/>
        </p:nvSpPr>
        <p:spPr bwMode="auto">
          <a:xfrm>
            <a:off x="1609261" y="0"/>
            <a:ext cx="7620000" cy="1371600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ysClr val="windowText" lastClr="000000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182880" bIns="45720" numCol="1" anchor="ctr" anchorCtr="0" compatLnSpc="1">
            <a:prstTxWarp prst="textNoShape">
              <a:avLst/>
            </a:prstTxWarp>
          </a:bodyPr>
          <a:lstStyle>
            <a:lvl1pPr algn="r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FFFFCC"/>
                </a:solidFill>
                <a:latin typeface="Franklin Gothic Demi" pitchFamily="34" charset="0"/>
                <a:ea typeface="+mj-ea"/>
                <a:cs typeface="+mj-cs"/>
              </a:defRPr>
            </a:lvl1pPr>
            <a:lvl2pPr algn="r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FFFFCC"/>
                </a:solidFill>
                <a:latin typeface="Franklin Gothic Demi" pitchFamily="34" charset="0"/>
              </a:defRPr>
            </a:lvl2pPr>
            <a:lvl3pPr algn="r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FFFFCC"/>
                </a:solidFill>
                <a:latin typeface="Franklin Gothic Demi" pitchFamily="34" charset="0"/>
              </a:defRPr>
            </a:lvl3pPr>
            <a:lvl4pPr algn="r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FFFFCC"/>
                </a:solidFill>
                <a:latin typeface="Franklin Gothic Demi" pitchFamily="34" charset="0"/>
              </a:defRPr>
            </a:lvl4pPr>
            <a:lvl5pPr algn="r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FFFFCC"/>
                </a:solidFill>
                <a:latin typeface="Franklin Gothic Demi" pitchFamily="34" charset="0"/>
              </a:defRPr>
            </a:lvl5pPr>
            <a:lvl6pPr marL="457200" algn="r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FFFFCC"/>
                </a:solidFill>
                <a:latin typeface="SolexBlackLiningItalic" pitchFamily="2" charset="0"/>
              </a:defRPr>
            </a:lvl6pPr>
            <a:lvl7pPr marL="914400" algn="r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FFFFCC"/>
                </a:solidFill>
                <a:latin typeface="SolexBlackLiningItalic" pitchFamily="2" charset="0"/>
              </a:defRPr>
            </a:lvl7pPr>
            <a:lvl8pPr marL="1371600" algn="r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FFFFCC"/>
                </a:solidFill>
                <a:latin typeface="SolexBlackLiningItalic" pitchFamily="2" charset="0"/>
              </a:defRPr>
            </a:lvl8pPr>
            <a:lvl9pPr marL="1828800" algn="r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FFFFCC"/>
                </a:solidFill>
                <a:latin typeface="SolexBlackLiningItalic" pitchFamily="2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CC"/>
                </a:solidFill>
                <a:effectLst/>
                <a:uLnTx/>
                <a:uFillTx/>
                <a:latin typeface="Franklin Gothic Demi" pitchFamily="34" charset="0"/>
                <a:ea typeface="+mj-ea"/>
                <a:cs typeface="+mj-cs"/>
              </a:rPr>
              <a:t>Opportunities</a:t>
            </a:r>
          </a:p>
          <a:p>
            <a:pPr marL="0" marR="0" lvl="0" indent="0" algn="ctr" defTabSz="9144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3600" kern="0" dirty="0" smtClean="0"/>
              <a:t>Cost-Loss Decision Making</a:t>
            </a:r>
            <a:endParaRPr kumimoji="0" lang="en-US" sz="3600" b="0" i="0" u="none" strike="noStrike" kern="0" cap="none" spc="0" normalizeH="0" noProof="0" dirty="0" smtClean="0">
              <a:ln>
                <a:noFill/>
              </a:ln>
              <a:solidFill>
                <a:srgbClr val="FFFFCC"/>
              </a:solidFill>
              <a:effectLst/>
              <a:uLnTx/>
              <a:uFillTx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480254" y="2788743"/>
            <a:ext cx="4397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chemeClr val="bg1"/>
                </a:solidFill>
              </a:rPr>
              <a:t>&gt;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5806737" y="2807685"/>
            <a:ext cx="4397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chemeClr val="bg1"/>
                </a:solidFill>
              </a:rPr>
              <a:t>&gt;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2676459" y="2814935"/>
            <a:ext cx="4397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</a:rPr>
              <a:t>=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064009" y="2816157"/>
            <a:ext cx="4397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</a:rPr>
              <a:t>=</a:t>
            </a:r>
          </a:p>
        </p:txBody>
      </p:sp>
      <p:sp>
        <p:nvSpPr>
          <p:cNvPr id="24" name="Slide Number Placeholder 1"/>
          <p:cNvSpPr>
            <a:spLocks noGrp="1"/>
          </p:cNvSpPr>
          <p:nvPr>
            <p:ph type="sldNum" sz="quarter" idx="10"/>
          </p:nvPr>
        </p:nvSpPr>
        <p:spPr>
          <a:xfrm>
            <a:off x="7010400" y="6553200"/>
            <a:ext cx="2133600" cy="304800"/>
          </a:xfrm>
        </p:spPr>
        <p:txBody>
          <a:bodyPr/>
          <a:lstStyle/>
          <a:p>
            <a:pPr>
              <a:defRPr/>
            </a:pPr>
            <a:fld id="{7415BDB8-58BB-477C-83C9-71FC18A92F00}" type="slidenum">
              <a:rPr lang="en-US" smtClean="0"/>
              <a:pPr>
                <a:defRPr/>
              </a:pPr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07985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AutoShape 2" descr="data:image/jpeg;base64,/9j/4AAQSkZJRgABAQAAAQABAAD/2wCEAAkGBw0NDA0NDAwMDQwNDAwMDQwMDQ8MDAwMFBEWFhQRFBQYHCggGBolHBQUITEhJSkrLi4uFx8zODMsNygtLisBCgoKDg0NFA8PFCwcFBw3LSwsLCwsLSwsLSwsLSwsLCwsLCwsLCwsLCwsKywsLCwsLCwsLCwsLCwsLCwsLCwsLP/AABEIALcBEwMBEQACEQEDEQH/xAAbAAEBAQEAAwEAAAAAAAAAAAAAAQUCAwQGB//EAEMQAAEEAQIABwwIAwkBAAAAAAABAgMRBAUSBhMhMUFxgRQVIiNRVWFykqGywTJUc5GiscLSU4KUJDRDUoOEhZWjB//EABsBAQEAAwEBAQAAAAAAAAAAAAABAgQFAwYH/8QAPxEBAAEDAQIIDAQFBAMAAAAAAAECAxEEBSESIjFBUYGRoRMUI1JTVGFxkrHB4QYV0fAyM0JV0jRigsIkJaL/2gAMAwEAAhEDEQA/APyQ7TVUIpkBUUAUUAUAAFABAoAAAAAAAEAoEAABAAUIIAIIFCCEEIqEADoyRS4FKgUUAUAKECgMAMAUAgMAAAAAAAYAAAIoMGQYACEAKAQgEEJhUIIRSgOjJFKgUUopUABQCAAooAIAC4AYAAAGAGAGAGAJgAoBABAAAQmFCAFQghBKJhQYHRkilwgXApUC4ACjCBcDz4OI/Inhgj28ZNLHCzcqo1HPciIqr0JynnduU2qKrlXJTGexlRTNVUUxzvE5tKqWi0qpacy9RnTOYielJ3ThDJCgFAKAoABQAAUSiBQCgFABgebLxJIHIyVu1zo4pW+E1yLHIxHsciotcqOQ8rV2i7E1UTmImY643SyqommcS8B6MQCEwoAIITChMCEUIIUdFRTLCBRQgUUoUAoDY4KLtzEmrkxcfNy19Cx48itX29ho7S36ebfPXNNMdcx9MvfTfzM9GZY6JSInkSjfeC0AAoAAUAAAAAoAAoBQEomBsa14zE0zI6VxpcJ/r48q1/5yxfcc/SRwL2ote2Kvij9YlsXuNRbq6uxj0dBrpRAoCUAomBCYUJgQihAGBTJFLhAopQoC0UKApRsaKmzE1SZOdMWDFTrnyGX+GJ5z9Zxr2mt801TV8MTPzmHva3UXKvZjtY50HgBFoAUAAAAAAAKAAAAADZxE43ScxnTiZeLmN8qslRYJPekJzrnE11qrz6Zp+HjR9WxTPCsVR0TE/RinQeBQEIFASgFEEIITChMAMC0ZYRaKLRQKLQFCFFADZZ4GjvVOfI1RjF9LMfHV355CHPq420KY5qaJnrmrHyhsRusT7Z+THo6LXKAUAoC0AAAKAUAAUBAFAAFAbXBNOMyJsX67hZeK3ycds42JfbiZ95ztp8W3Re9HVTPVnE/NsabfVNPTEwxE5eXy8p0cNcIFASiBQVKAUQSiCEwAwLRkKUUClQAtFAC0Bs6v4GDpUPSsGVluT7bIc1q+zA052l42q1NfNmmnsjf82xd3W7dPvntYx0msAWhgABcAMAMAMATADAAAAAAB7Ol5a42Tj5CX4ieGbk6UY9HKnuPDU2vC2blvzomO7czt1cGumeh5+EeGmPn5cLfoMyJeLr+Eq7mL7KtPPQ3fC6a1X0xHbG6e+GV6ng3KoZ1G080AUAoCEEoCURUogUB0UWiooCii0AoqLQBeROosQNvhamzKZB9VwsHG/mbA1zvxOcczZXGs1XfSVVVd+Po2NTurinoiIYp02uAKJVMUxNU8kLTE1TERyy9vNw0hbEqyNcsjUdSdFnNsbSi7d4HBxE8n3dHUbP8AA2uHw8zz/Z6h1HMKAoABQCgJQCgFAKIFBSgNrhL4xuBlc/dOnwtkd0uyMdVgffZGxe05uzuJN6x5lU4jopq40fVsajjRRX0x3wxDpNcIIAAlECgqEEoigRaKLRRQKVAClwAHs6Zid0ZOPj1aTzwwr1PejV/M8dRc8FZuXI/piZ7IZ244VdMPY4Q5PH5+ZN0SZeQ5vqcYu33UeWzrfg9JZp9kd++e+WV+rN2qfazzceIAcloqeVKJXTFVM0zySsVTTMTHLDxJE5Xo6R+7aiI1Kqjn6fZ0WrnDmrOORs3tXVdpxLy0dJqKAoAAAAKAAKAAQAFbS+N0dOl2FqCt9WDJjtL9G+FfaOXHk9pT0Xae2qmf8ZbP8Wn9tM90/di0dNrJQCgIRSgJRBKIqEFKKEWii0XAUUWghQADb4HJt1CKVebGjyct3o4qF70X2kac3bEz4nXRHLXimOuYbGk/mxPNGZYiJyJ1HTxjdDWyoCgFFFCFAKAAAAABQCgFAKAUAoK2uDicZHqGLz8fgSSsTpWbHc2ZtdjXp2nK2l5OvTX/ADaoifdXun6NnT8aLlHTHfDEOo1gCAKCoQBgQmFRUIFAUClFKgUUIUBaKNrQU2Y+qT39HBTGT18ieNvwtkOXtDjXtLa6auF8ETLZsbqLtXsx2sajqNUooUAoAEUAAoBRQAUAAUAoABCBQGnwZykg1DEld9BJ2Mk+yf4D/wALlOftSz4XRXqefGeuN8fJ76avg3qZ/e/c9PUMRceeaB13BNJCqrzrscrb7aNnTXov2bd2P6oie2GFyngV1U9D16PZgUBKAUFQglEUIoBSoFFCLRQCLRQCNqPxejyqnIuTqUUa+mOCFzvilacqvj7Uop5qKJnrqnHyy2o3aaZ6Zx2b2NR1mqUEKAtAKAUUAFAWgFAAAABQEoBQCgIqchMGW3wt8PKbkJzZmLi5f8zmbX/jY84+xM06WbE8tqqqjsnMd0w29ZvuRXH9URLEo7DVKIJQEoKUQSiKlEUKKEUooQootBFKFBGzqvgafpkVUrmZmW5PtJtjV9mJDk6Pj6/V3OaOBTHVGZ75bd7dYtU9OZY512oUAoqFAWgFAAFAKAUAoAAoBRQogAAJRBs53jdLwpenGnysJ6rz7XVNH8T07Dj6byW09Ta5q4puR30z3xDcucbTW6vNmY+sMU7DUKIFASgqUQQipRFUqAFKKVFoIUUWhgFLhG1wqTbkxwfVcLCxl9ZIWvd+J7jj7E49i5e9JXXV34+jc1u6umjzYiPr9WNR2WmtAKCFAKAtAKKFAKIFAKAUAoBQCgFAKAlAbGl+MwNRg51YmPmsTycW/ZIvsye44mu8ltHR3uarhW5644VPfS3bHGsXaOjFXZysajtNMoYEoBRFSiCKhFSiKUUWgKVFKi0VCgLRUexp+Px2RBF/Fnhi9t6N+Z4aq74LT3bnmxM9kTL0tU8K5TT0zD2uEU/HZ+ZInM7Jm2+qjlRPciGrsi14LQWKP9sT275+b01dXCv1z7fluZ1HSa60AoBQFoBQCgLQQoBQUoIUAoCUFKAUEKCpQGvwUVO7WROrZlRz4j76UljVE/FtOJ+IImNDVep/itTTXH/GqM92W5oJ8tFM8lUTHbDIcxUVUclORVRU8ipyKdmmqKoiqOSWpMTE4nmSiolASgpRBKMVc0RVAUBaMkWiotFRaAtFGzwRanfCF6p4MCTZLvQkUTnov3ohx9vVTGzrtNPLXimP+UxHybehjOopmeSMz3Mi1XlXlVeVfSq851qaYppimOSNzUmrhTM9JRkhQCgLRQoBQFoJkoGSgZKBkoBQMlAKAlAyUAoKUQeTGmWKSOVvPFIyROtrkX5HjqLMX7Ny1VyVxMdsYZ26+BXTV0Tl7/CfHSPPyUb9B8qzsXoVkqJIlejwq7Dn7CvTd2dYmr+KI4M++ni/R762jgaiuI5J39u9lUdZqpQUog5oCURUoxUoC0UVCotFRUQDqioUBsaCm2HUZehuA+FPWme1n5bji7Y49zR2Y/quRPVRE1S3NJupvV9FMx2smjttLJQMlAytBCihQMrQCgFBMlAKAUAoGSgFAKAUFKAlECgNfXU3wadkf58Pud3lV8D1Yq/crDh7I8nf1um82vhR7rkcKO/Le1fGt2bnTGOuncx6O40koiooHKoRUVCDkiqAoDpEMkVEA6RCotBFoqZa+MmzS8p3TPmYsCdUbHyL8TfccPUeU2xpqPR0V1/Filu2+Lo7lXnTEdm9k0dxolFFoGSghQFooUDJQCgC8gG5wj4Nyae3Hc+VkqTtcvgtVuxyIiqnLz8/P6DhbI27a2lXdooommaMcvPE5/Ru6vRVaeKZmrOWJR3WkUBKAUDJRAoBQEoBQVrtTjNKenO7EzWv6opmV8TEOFV5HbUdF6ifion/ABqb8cfRT00Vd0/dj0dxooqAcqhFRUIqKgVyqEFAUB0iFFRCo6RAxVEKi0Br5vgabgsT/FlzMh3YrY2r9zVOHpZ8JtjV1ejpt09uapb13i6O1HnTVPZuZNHdaC0AoqFAWgFAWgFAKAj2+CvUpB+g/wD0rlxsBfKrvexD85/BMY1Wp9sR85fQbY/lUe/6PgKP0d8+UAoCbQFAKAm0BtIFAa2gJvZnQVfG4UkjU6VkhVHt/JTg7a8nd0Wp8y5FM+6uODP0dDRcam9a6ac9cb2PR3WglBXKoRUVArlSKioRSgKiAVEKxdIhUdUVFoItFG7NqenSR48cmHqi9zw8Sixz4bGu5Vc51Ly8qqp8tb021rF+/ctU2/K1Z3zPNujudWq5o7lFumqqrixjkeLunSfqOrf1WGnyNjhbc8213/q88aDpq7F7p0r6hqnbmYv7RnbnRa70xoOmr99a91aX5v1HtzYP2j/3nTb70/8AB/3fvrdd2aX5tzV686P5NHB2351vslc6Hoq/fWd26Z0aXlL156fJo8Htv0tvs+xwtB5tX76zu/TfNMy9eoO/aPA7b9NR2fY4eg8yr99a98NO8zv7dSk/aPAba9PR8MfocPQ+ZV++tO+OB5n+/Up/2F8X216xR8MfoeE0Po6u37p3xwujRmdup5P7SeK7a9ao+GP8Twuh9FV2/d4M3UIliemLpkONkbfFZC52TPxTvLxb27XclpS+UToNq3OLd1VNVE8scHHfEZhfGNHTxqLdUVR1/V9fwxy2MgwuOxI8tuxURkk82MjV2N8JHR8q9KUvlPj/AMOWdVXqdRTpbsW6o5ZmM7s+2JdfaVVmm1RN2maomeb3Ple+eN5lxf8AsM9fmfYeI7Y9ej4Kf0cbw2j9DPxKmq4/mfC7czMd8x+X7Wnl1/8A8U/onjGk9BPxOu+8PmfA7ZspfmPyzanr8/DC+M6X1fv+x36j6NJ01OtZ1/UT8q2lz7Qn4YPGtN6vHb9k79t81aX7Ey/qH5TtD+4VdkL45p/V47fsd+/JpmlJ/oyL+ofk+u/uFZ45p/Vo7fsnftejTtJT/aOd+sfk2s/uFxfHbHq1Pb9kXW39GBo/9Bf6yfkmq/uFzt+549Z9Xp/fU5XXJejC0ZP+Nav6h+Raj1+72/c8fter0kfCDJYu6ODSo3cqbmacxq0vIqXuMLn4dquU8G5rLtVPRMsqdpU0TmixTEst/KqrSJaqtNSmpfQidCH0lFPBpiM5w5szmZnkcKhUSiK5VArlUIrlUIyWgiogHSIVHSIViqIVHSIB0iBFootBFoBQFooUBaAUAoBQByci9SiOVJ5H2XDv+7YHqr8KH55+Dv8AX6v3f9pfSbZ/kW/f9Hx1H6G+cKAUAoCUAoBQEoglASgqKhByqBUVCDlUCuVQjJyqEUoI6RAmXSIVMukaUdI0IqNKmXSNCZVGlHW0IbSmV2gyu0GTaEyu0GV2AybAZNgMo5nIvUpY5Umdz7Hhw3+z4PUvwIfnP4O/1+r93/Z9Ltr+Rb9/0fH7D9FfN5XYDKbAZNgTJsC5NoMptBlNoMorSLlFaQy5VoVNpFcq0GXKtC5cq0i5cq0i5NoMv//Z"/>
          <p:cNvSpPr>
            <a:spLocks noChangeAspect="1" noChangeArrowheads="1"/>
          </p:cNvSpPr>
          <p:nvPr/>
        </p:nvSpPr>
        <p:spPr bwMode="auto">
          <a:xfrm>
            <a:off x="155575" y="-144462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4291" tIns="32146" rIns="64291" bIns="32146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40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grpSp>
        <p:nvGrpSpPr>
          <p:cNvPr id="40963" name="Group 5"/>
          <p:cNvGrpSpPr>
            <a:grpSpLocks/>
          </p:cNvGrpSpPr>
          <p:nvPr/>
        </p:nvGrpSpPr>
        <p:grpSpPr bwMode="auto">
          <a:xfrm>
            <a:off x="111125" y="1781348"/>
            <a:ext cx="8932863" cy="4093433"/>
            <a:chOff x="111125" y="1857548"/>
            <a:chExt cx="8932863" cy="4093433"/>
          </a:xfrm>
        </p:grpSpPr>
        <p:sp>
          <p:nvSpPr>
            <p:cNvPr id="40972" name="Rectangle 23"/>
            <p:cNvSpPr>
              <a:spLocks noChangeArrowheads="1"/>
            </p:cNvSpPr>
            <p:nvPr/>
          </p:nvSpPr>
          <p:spPr bwMode="auto">
            <a:xfrm>
              <a:off x="6303963" y="3761681"/>
              <a:ext cx="2740025" cy="307777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1400">
                <a:solidFill>
                  <a:schemeClr val="bg1"/>
                </a:solidFill>
                <a:latin typeface="Helvetica" panose="020B0604020202020204" pitchFamily="34" charset="0"/>
              </a:endParaRPr>
            </a:p>
          </p:txBody>
        </p:sp>
        <p:grpSp>
          <p:nvGrpSpPr>
            <p:cNvPr id="40973" name="Group 4"/>
            <p:cNvGrpSpPr>
              <a:grpSpLocks/>
            </p:cNvGrpSpPr>
            <p:nvPr/>
          </p:nvGrpSpPr>
          <p:grpSpPr bwMode="auto">
            <a:xfrm>
              <a:off x="111125" y="1857548"/>
              <a:ext cx="8932863" cy="4093433"/>
              <a:chOff x="111125" y="2386186"/>
              <a:chExt cx="8932863" cy="4093433"/>
            </a:xfrm>
          </p:grpSpPr>
          <p:sp>
            <p:nvSpPr>
              <p:cNvPr id="40974" name="Rectangle 10"/>
              <p:cNvSpPr>
                <a:spLocks noChangeArrowheads="1"/>
              </p:cNvSpPr>
              <p:nvPr/>
            </p:nvSpPr>
            <p:spPr bwMode="auto">
              <a:xfrm>
                <a:off x="142875" y="4312543"/>
                <a:ext cx="8890000" cy="307777"/>
              </a:xfrm>
              <a:prstGeom prst="rect">
                <a:avLst/>
              </a:prstGeom>
              <a:noFill/>
              <a:ln w="31750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400">
                  <a:solidFill>
                    <a:schemeClr val="bg1"/>
                  </a:solidFill>
                  <a:latin typeface="Helvetica" panose="020B0604020202020204" pitchFamily="34" charset="0"/>
                </a:endParaRPr>
              </a:p>
            </p:txBody>
          </p:sp>
          <p:grpSp>
            <p:nvGrpSpPr>
              <p:cNvPr id="40975" name="Group 3"/>
              <p:cNvGrpSpPr>
                <a:grpSpLocks/>
              </p:cNvGrpSpPr>
              <p:nvPr/>
            </p:nvGrpSpPr>
            <p:grpSpPr bwMode="auto">
              <a:xfrm>
                <a:off x="111125" y="2386186"/>
                <a:ext cx="8932863" cy="4093433"/>
                <a:chOff x="111125" y="2386186"/>
                <a:chExt cx="8932863" cy="4093433"/>
              </a:xfrm>
            </p:grpSpPr>
            <p:sp>
              <p:nvSpPr>
                <p:cNvPr id="40976" name="Rectangle 5"/>
                <p:cNvSpPr>
                  <a:spLocks noChangeArrowheads="1"/>
                </p:cNvSpPr>
                <p:nvPr/>
              </p:nvSpPr>
              <p:spPr bwMode="auto">
                <a:xfrm>
                  <a:off x="144463" y="2490886"/>
                  <a:ext cx="8899525" cy="307777"/>
                </a:xfrm>
                <a:prstGeom prst="rect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anchor="ctr">
                  <a:spAutoFit/>
                </a:bodyPr>
                <a:lstStyle>
                  <a:lvl1pPr eaLnBrk="0" hangingPunct="0"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1400">
                    <a:solidFill>
                      <a:schemeClr val="bg1"/>
                    </a:solidFill>
                    <a:latin typeface="Helvetica" panose="020B0604020202020204" pitchFamily="34" charset="0"/>
                  </a:endParaRPr>
                </a:p>
              </p:txBody>
            </p:sp>
            <p:sp>
              <p:nvSpPr>
                <p:cNvPr id="40977" name="Rectangle 21"/>
                <p:cNvSpPr>
                  <a:spLocks noChangeArrowheads="1"/>
                </p:cNvSpPr>
                <p:nvPr/>
              </p:nvSpPr>
              <p:spPr bwMode="auto">
                <a:xfrm>
                  <a:off x="2673350" y="6140549"/>
                  <a:ext cx="3630613" cy="307777"/>
                </a:xfrm>
                <a:prstGeom prst="rect">
                  <a:avLst/>
                </a:prstGeom>
                <a:solidFill>
                  <a:srgbClr val="FFFF00">
                    <a:alpha val="25098"/>
                  </a:srgbClr>
                </a:solidFill>
                <a:ln w="12700">
                  <a:solidFill>
                    <a:schemeClr val="tx1"/>
                  </a:solidFill>
                  <a:round/>
                  <a:headEnd/>
                  <a:tailEnd type="triangle" w="med" len="med"/>
                </a:ln>
              </p:spPr>
              <p:txBody>
                <a:bodyPr anchor="ctr">
                  <a:spAutoFit/>
                </a:bodyPr>
                <a:lstStyle>
                  <a:lvl1pPr eaLnBrk="0" hangingPunct="0"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1400">
                    <a:solidFill>
                      <a:schemeClr val="bg1"/>
                    </a:solidFill>
                    <a:latin typeface="Helvetica" panose="020B0604020202020204" pitchFamily="34" charset="0"/>
                  </a:endParaRPr>
                </a:p>
              </p:txBody>
            </p:sp>
            <p:sp>
              <p:nvSpPr>
                <p:cNvPr id="40978" name="Rectangle 6"/>
                <p:cNvSpPr>
                  <a:spLocks noChangeArrowheads="1"/>
                </p:cNvSpPr>
                <p:nvPr/>
              </p:nvSpPr>
              <p:spPr bwMode="auto">
                <a:xfrm>
                  <a:off x="2673350" y="2490886"/>
                  <a:ext cx="3630613" cy="307777"/>
                </a:xfrm>
                <a:prstGeom prst="rect">
                  <a:avLst/>
                </a:prstGeom>
                <a:solidFill>
                  <a:srgbClr val="FFFF00">
                    <a:alpha val="25098"/>
                  </a:srgbClr>
                </a:solidFill>
                <a:ln w="12700">
                  <a:solidFill>
                    <a:schemeClr val="tx1"/>
                  </a:solidFill>
                  <a:round/>
                  <a:headEnd/>
                  <a:tailEnd type="triangle" w="med" len="med"/>
                </a:ln>
              </p:spPr>
              <p:txBody>
                <a:bodyPr anchor="ctr">
                  <a:spAutoFit/>
                </a:bodyPr>
                <a:lstStyle>
                  <a:lvl1pPr eaLnBrk="0" hangingPunct="0"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1400">
                    <a:solidFill>
                      <a:schemeClr val="bg1"/>
                    </a:solidFill>
                    <a:latin typeface="Helvetica" panose="020B0604020202020204" pitchFamily="34" charset="0"/>
                  </a:endParaRPr>
                </a:p>
              </p:txBody>
            </p:sp>
            <p:grpSp>
              <p:nvGrpSpPr>
                <p:cNvPr id="40979" name="Group 1"/>
                <p:cNvGrpSpPr>
                  <a:grpSpLocks/>
                </p:cNvGrpSpPr>
                <p:nvPr/>
              </p:nvGrpSpPr>
              <p:grpSpPr bwMode="auto">
                <a:xfrm>
                  <a:off x="111125" y="2386186"/>
                  <a:ext cx="8909050" cy="4093433"/>
                  <a:chOff x="111125" y="2386186"/>
                  <a:chExt cx="8909050" cy="4093433"/>
                </a:xfrm>
              </p:grpSpPr>
              <p:pic>
                <p:nvPicPr>
                  <p:cNvPr id="40980" name="Picture 4"/>
                  <p:cNvPicPr>
                    <a:picLocks noChangeAspect="1"/>
                  </p:cNvPicPr>
                  <p:nvPr/>
                </p:nvPicPr>
                <p:blipFill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55575" y="3584575"/>
                    <a:ext cx="2608263" cy="22828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sp>
                <p:nvSpPr>
                  <p:cNvPr id="15" name="TextBox 14"/>
                  <p:cNvSpPr txBox="1"/>
                  <p:nvPr/>
                </p:nvSpPr>
                <p:spPr bwMode="auto">
                  <a:xfrm>
                    <a:off x="3369207" y="6110287"/>
                    <a:ext cx="2240486" cy="369332"/>
                  </a:xfrm>
                  <a:prstGeom prst="rect">
                    <a:avLst/>
                  </a:prstGeom>
                  <a:noFill/>
                  <a:ln>
                    <a:noFill/>
                  </a:ln>
                  <a:extLst/>
                </p:spPr>
                <p:txBody>
                  <a:bodyPr wrap="none">
                    <a:spAutoFit/>
                  </a:bodyPr>
                  <a:lstStyle/>
                  <a:p>
                    <a:pPr algn="ctr">
                      <a:defRPr/>
                    </a:pPr>
                    <a:r>
                      <a:rPr lang="en-US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itchFamily="34" charset="0"/>
                        <a:cs typeface="Calibri" pitchFamily="34" charset="0"/>
                      </a:rPr>
                      <a:t>Official NWS Forecast</a:t>
                    </a:r>
                  </a:p>
                </p:txBody>
              </p:sp>
              <p:sp>
                <p:nvSpPr>
                  <p:cNvPr id="29" name="TextBox 13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155575" y="2426494"/>
                    <a:ext cx="2362200" cy="738664"/>
                  </a:xfrm>
                  <a:prstGeom prst="rect">
                    <a:avLst/>
                  </a:prstGeom>
                  <a:noFill/>
                  <a:ln>
                    <a:noFill/>
                  </a:ln>
                  <a:extLst/>
                </p:spPr>
                <p:txBody>
                  <a:bodyPr>
                    <a:spAutoFit/>
                  </a:bodyPr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Lucida Sans Unicode" pitchFamily="34" charset="0"/>
                        <a:cs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Lucida Sans Unicode" pitchFamily="34" charset="0"/>
                        <a:cs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Lucida Sans Unicode" pitchFamily="34" charset="0"/>
                        <a:cs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Lucida Sans Unicode" pitchFamily="34" charset="0"/>
                        <a:cs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Lucida Sans Unicode" pitchFamily="34" charset="0"/>
                        <a:cs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Lucida Sans Unicode" pitchFamily="34" charset="0"/>
                        <a:cs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Lucida Sans Unicode" pitchFamily="34" charset="0"/>
                        <a:cs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Lucida Sans Unicode" pitchFamily="34" charset="0"/>
                        <a:cs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Lucida Sans Unicode" pitchFamily="34" charset="0"/>
                        <a:cs typeface="Arial" charset="0"/>
                      </a:defRPr>
                    </a:lvl9pPr>
                  </a:lstStyle>
                  <a:p>
                    <a:pPr algn="ctr" eaLnBrk="1" hangingPunct="1">
                      <a:defRPr/>
                    </a:pPr>
                    <a:r>
                      <a:rPr lang="en-US" altLang="en-US" sz="22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itchFamily="34" charset="0"/>
                      </a:rPr>
                      <a:t>Minimum</a:t>
                    </a:r>
                    <a:endParaRPr lang="en-US" altLang="en-US" sz="2500" b="1" dirty="0">
                      <a:solidFill>
                        <a:schemeClr val="bg1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Calibri" pitchFamily="34" charset="0"/>
                    </a:endParaRPr>
                  </a:p>
                  <a:p>
                    <a:pPr algn="ctr" eaLnBrk="1" hangingPunct="1">
                      <a:defRPr/>
                    </a:pPr>
                    <a:r>
                      <a:rPr lang="en-US" altLang="en-US" sz="20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itchFamily="34" charset="0"/>
                      </a:rPr>
                      <a:t>(1”) </a:t>
                    </a:r>
                  </a:p>
                </p:txBody>
              </p:sp>
              <p:sp>
                <p:nvSpPr>
                  <p:cNvPr id="31" name="TextBox 15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6799263" y="2452154"/>
                    <a:ext cx="1676400" cy="707886"/>
                  </a:xfrm>
                  <a:prstGeom prst="rect">
                    <a:avLst/>
                  </a:prstGeom>
                  <a:noFill/>
                  <a:ln>
                    <a:noFill/>
                  </a:ln>
                  <a:extLst/>
                </p:spPr>
                <p:txBody>
                  <a:bodyPr>
                    <a:spAutoFit/>
                  </a:bodyPr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Lucida Sans Unicode" pitchFamily="34" charset="0"/>
                        <a:cs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Lucida Sans Unicode" pitchFamily="34" charset="0"/>
                        <a:cs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Lucida Sans Unicode" pitchFamily="34" charset="0"/>
                        <a:cs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Lucida Sans Unicode" pitchFamily="34" charset="0"/>
                        <a:cs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Lucida Sans Unicode" pitchFamily="34" charset="0"/>
                        <a:cs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Lucida Sans Unicode" pitchFamily="34" charset="0"/>
                        <a:cs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Lucida Sans Unicode" pitchFamily="34" charset="0"/>
                        <a:cs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Lucida Sans Unicode" pitchFamily="34" charset="0"/>
                        <a:cs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Lucida Sans Unicode" pitchFamily="34" charset="0"/>
                        <a:cs typeface="Arial" charset="0"/>
                      </a:defRPr>
                    </a:lvl9pPr>
                  </a:lstStyle>
                  <a:p>
                    <a:pPr algn="ctr" eaLnBrk="1" hangingPunct="1">
                      <a:defRPr/>
                    </a:pPr>
                    <a:r>
                      <a:rPr lang="en-US" altLang="en-US" sz="20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itchFamily="34" charset="0"/>
                      </a:rPr>
                      <a:t>Maximum</a:t>
                    </a:r>
                  </a:p>
                  <a:p>
                    <a:pPr algn="ctr" eaLnBrk="1" hangingPunct="1">
                      <a:defRPr/>
                    </a:pPr>
                    <a:r>
                      <a:rPr lang="en-US" altLang="en-US" sz="20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itchFamily="34" charset="0"/>
                      </a:rPr>
                      <a:t>(11”)</a:t>
                    </a:r>
                  </a:p>
                </p:txBody>
              </p:sp>
              <p:sp>
                <p:nvSpPr>
                  <p:cNvPr id="33" name="TextBox 32"/>
                  <p:cNvSpPr txBox="1"/>
                  <p:nvPr/>
                </p:nvSpPr>
                <p:spPr bwMode="auto">
                  <a:xfrm>
                    <a:off x="111125" y="6110287"/>
                    <a:ext cx="2595563" cy="369332"/>
                  </a:xfrm>
                  <a:prstGeom prst="rect">
                    <a:avLst/>
                  </a:prstGeom>
                  <a:noFill/>
                  <a:ln>
                    <a:noFill/>
                  </a:ln>
                  <a:extLst/>
                </p:spPr>
                <p:txBody>
                  <a:bodyPr>
                    <a:spAutoFit/>
                  </a:bodyPr>
                  <a:lstStyle/>
                  <a:p>
                    <a:pPr algn="ctr">
                      <a:defRPr/>
                    </a:pPr>
                    <a:r>
                      <a:rPr lang="en-US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itchFamily="34" charset="0"/>
                        <a:cs typeface="Calibri" pitchFamily="34" charset="0"/>
                      </a:rPr>
                      <a:t>Expect at least this much</a:t>
                    </a:r>
                  </a:p>
                </p:txBody>
              </p:sp>
              <p:sp>
                <p:nvSpPr>
                  <p:cNvPr id="34" name="TextBox 33"/>
                  <p:cNvSpPr txBox="1"/>
                  <p:nvPr/>
                </p:nvSpPr>
                <p:spPr bwMode="auto">
                  <a:xfrm>
                    <a:off x="6497606" y="6110287"/>
                    <a:ext cx="2363852" cy="369332"/>
                  </a:xfrm>
                  <a:prstGeom prst="rect">
                    <a:avLst/>
                  </a:prstGeom>
                  <a:noFill/>
                  <a:ln>
                    <a:noFill/>
                  </a:ln>
                  <a:extLst/>
                </p:spPr>
                <p:txBody>
                  <a:bodyPr wrap="none">
                    <a:spAutoFit/>
                  </a:bodyPr>
                  <a:lstStyle/>
                  <a:p>
                    <a:pPr algn="ctr">
                      <a:defRPr/>
                    </a:pPr>
                    <a:r>
                      <a:rPr lang="en-US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itchFamily="34" charset="0"/>
                        <a:cs typeface="Calibri" pitchFamily="34" charset="0"/>
                      </a:rPr>
                      <a:t>Potential for this much</a:t>
                    </a:r>
                  </a:p>
                </p:txBody>
              </p:sp>
              <p:pic>
                <p:nvPicPr>
                  <p:cNvPr id="40987" name="Picture 2"/>
                  <p:cNvPicPr>
                    <a:picLocks noChangeAspect="1" noChangeArrowheads="1"/>
                  </p:cNvPicPr>
                  <p:nvPr/>
                </p:nvPicPr>
                <p:blipFill>
                  <a:blip r:embed="rId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687638" y="2854325"/>
                    <a:ext cx="3616325" cy="3160713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0989" name="Picture 3"/>
                  <p:cNvPicPr>
                    <a:picLocks noChangeAspect="1"/>
                  </p:cNvPicPr>
                  <p:nvPr/>
                </p:nvPicPr>
                <p:blipFill>
                  <a:blip r:embed="rId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335713" y="3494088"/>
                    <a:ext cx="2684462" cy="235743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sp>
                <p:nvSpPr>
                  <p:cNvPr id="30" name="TextBox 14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967038" y="2386186"/>
                    <a:ext cx="2971800" cy="954107"/>
                  </a:xfrm>
                  <a:prstGeom prst="rect">
                    <a:avLst/>
                  </a:prstGeom>
                  <a:noFill/>
                  <a:ln>
                    <a:noFill/>
                  </a:ln>
                  <a:extLst/>
                </p:spPr>
                <p:txBody>
                  <a:bodyPr>
                    <a:spAutoFit/>
                  </a:bodyPr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Lucida Sans Unicode" pitchFamily="34" charset="0"/>
                        <a:cs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Lucida Sans Unicode" pitchFamily="34" charset="0"/>
                        <a:cs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Lucida Sans Unicode" pitchFamily="34" charset="0"/>
                        <a:cs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Lucida Sans Unicode" pitchFamily="34" charset="0"/>
                        <a:cs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Lucida Sans Unicode" pitchFamily="34" charset="0"/>
                        <a:cs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Lucida Sans Unicode" pitchFamily="34" charset="0"/>
                        <a:cs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Lucida Sans Unicode" pitchFamily="34" charset="0"/>
                        <a:cs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Lucida Sans Unicode" pitchFamily="34" charset="0"/>
                        <a:cs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Lucida Sans Unicode" pitchFamily="34" charset="0"/>
                        <a:cs typeface="Arial" charset="0"/>
                      </a:defRPr>
                    </a:lvl9pPr>
                  </a:lstStyle>
                  <a:p>
                    <a:pPr algn="ctr" eaLnBrk="1" hangingPunct="1">
                      <a:defRPr/>
                    </a:pPr>
                    <a:r>
                      <a:rPr lang="en-US" altLang="en-US" sz="22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itchFamily="34" charset="0"/>
                      </a:rPr>
                      <a:t>Most</a:t>
                    </a:r>
                    <a:r>
                      <a:rPr lang="en-US" altLang="en-US" sz="25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itchFamily="34" charset="0"/>
                      </a:rPr>
                      <a:t> </a:t>
                    </a:r>
                    <a:r>
                      <a:rPr lang="en-US" altLang="en-US" sz="22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itchFamily="34" charset="0"/>
                      </a:rPr>
                      <a:t>Likely</a:t>
                    </a:r>
                  </a:p>
                  <a:p>
                    <a:pPr algn="ctr" eaLnBrk="1" hangingPunct="1">
                      <a:defRPr/>
                    </a:pPr>
                    <a:endParaRPr lang="en-US" altLang="en-US" sz="600" b="1" dirty="0">
                      <a:solidFill>
                        <a:schemeClr val="bg1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Calibri" pitchFamily="34" charset="0"/>
                    </a:endParaRPr>
                  </a:p>
                  <a:p>
                    <a:pPr algn="ctr" eaLnBrk="1" hangingPunct="1">
                      <a:defRPr/>
                    </a:pPr>
                    <a:r>
                      <a:rPr lang="en-US" altLang="en-US" sz="2500" b="1" dirty="0" smtClean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itchFamily="34" charset="0"/>
                      </a:rPr>
                      <a:t>(5”)</a:t>
                    </a:r>
                    <a:endParaRPr lang="en-US" altLang="en-US" sz="2500" b="1" dirty="0"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Calibri" pitchFamily="34" charset="0"/>
                    </a:endParaRPr>
                  </a:p>
                </p:txBody>
              </p:sp>
            </p:grpSp>
          </p:grpSp>
        </p:grpSp>
      </p:grpSp>
      <p:sp>
        <p:nvSpPr>
          <p:cNvPr id="40981" name="TextBox 8"/>
          <p:cNvSpPr txBox="1">
            <a:spLocks noChangeArrowheads="1"/>
          </p:cNvSpPr>
          <p:nvPr/>
        </p:nvSpPr>
        <p:spPr bwMode="auto">
          <a:xfrm>
            <a:off x="0" y="1295400"/>
            <a:ext cx="9144000" cy="43420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  <a:effectLst>
            <a:innerShdw blurRad="114300">
              <a:prstClr val="black"/>
            </a:innerShdw>
          </a:effectLst>
        </p:spPr>
        <p:txBody>
          <a:bodyPr wrap="square" lIns="64291" tIns="32146" rIns="64291" bIns="32146">
            <a:spAutoFit/>
          </a:bodyPr>
          <a:lstStyle/>
          <a:p>
            <a:pPr algn="ctr">
              <a:defRPr/>
            </a:pPr>
            <a:r>
              <a:rPr lang="en-US" sz="2400" b="1" dirty="0" smtClean="0">
                <a:solidFill>
                  <a:schemeClr val="bg1"/>
                </a:solidFill>
                <a:latin typeface="Helvetica"/>
              </a:rPr>
              <a:t>Ongoing Experiment at 18 Offices</a:t>
            </a:r>
            <a:endParaRPr lang="en-US" sz="2400" dirty="0">
              <a:solidFill>
                <a:schemeClr val="bg1"/>
              </a:solidFill>
              <a:latin typeface="Helvetica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31775" y="6096000"/>
            <a:ext cx="8759825" cy="34191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31750">
            <a:solidFill>
              <a:schemeClr val="accent6">
                <a:lumMod val="40000"/>
                <a:lumOff val="60000"/>
              </a:schemeClr>
            </a:solidFill>
          </a:ln>
        </p:spPr>
        <p:txBody>
          <a:bodyPr lIns="64291" tIns="32146" rIns="64291" bIns="32146">
            <a:spAutoFit/>
          </a:bodyPr>
          <a:lstStyle/>
          <a:p>
            <a:pPr algn="ctr">
              <a:defRPr/>
            </a:pPr>
            <a:r>
              <a:rPr lang="en-US" dirty="0" smtClean="0">
                <a:solidFill>
                  <a:schemeClr val="bg1"/>
                </a:solidFill>
                <a:latin typeface="Helvetica"/>
              </a:rPr>
              <a:t>Positive feedback from Emergency Management Community</a:t>
            </a:r>
            <a:endParaRPr lang="en-US" b="1" dirty="0">
              <a:solidFill>
                <a:schemeClr val="bg1"/>
              </a:solidFill>
              <a:latin typeface="Helvetica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1739333" y="3653021"/>
            <a:ext cx="501734" cy="372696"/>
          </a:xfrm>
          <a:prstGeom prst="rect">
            <a:avLst/>
          </a:prstGeom>
          <a:noFill/>
        </p:spPr>
        <p:txBody>
          <a:bodyPr wrap="none" lIns="64291" tIns="32146" rIns="64291" bIns="32146">
            <a:spAutoFit/>
          </a:bodyPr>
          <a:lstStyle/>
          <a:p>
            <a:pPr>
              <a:defRPr/>
            </a:pPr>
            <a:r>
              <a:rPr lang="en-US" sz="20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"/>
              </a:rPr>
              <a:t>DC</a:t>
            </a:r>
            <a:endParaRPr lang="en-US" sz="20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elvetica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4953000" y="3312785"/>
            <a:ext cx="501734" cy="372696"/>
          </a:xfrm>
          <a:prstGeom prst="rect">
            <a:avLst/>
          </a:prstGeom>
          <a:noFill/>
        </p:spPr>
        <p:txBody>
          <a:bodyPr wrap="none" lIns="64291" tIns="32146" rIns="64291" bIns="32146">
            <a:spAutoFit/>
          </a:bodyPr>
          <a:lstStyle/>
          <a:p>
            <a:pPr>
              <a:defRPr/>
            </a:pPr>
            <a:r>
              <a:rPr lang="en-US" sz="20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"/>
              </a:rPr>
              <a:t>DC</a:t>
            </a:r>
            <a:endParaRPr lang="en-US" sz="20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elvetica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7990945" y="3643495"/>
            <a:ext cx="501734" cy="372696"/>
          </a:xfrm>
          <a:prstGeom prst="rect">
            <a:avLst/>
          </a:prstGeom>
          <a:noFill/>
        </p:spPr>
        <p:txBody>
          <a:bodyPr wrap="none" lIns="64291" tIns="32146" rIns="64291" bIns="32146">
            <a:spAutoFit/>
          </a:bodyPr>
          <a:lstStyle/>
          <a:p>
            <a:pPr>
              <a:defRPr/>
            </a:pPr>
            <a:r>
              <a:rPr lang="en-US" sz="20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"/>
              </a:rPr>
              <a:t>DC</a:t>
            </a:r>
            <a:endParaRPr lang="en-US" sz="20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elvetica"/>
            </a:endParaRPr>
          </a:p>
        </p:txBody>
      </p:sp>
      <p:sp>
        <p:nvSpPr>
          <p:cNvPr id="28" name="Title 1"/>
          <p:cNvSpPr txBox="1">
            <a:spLocks/>
          </p:cNvSpPr>
          <p:nvPr/>
        </p:nvSpPr>
        <p:spPr bwMode="auto">
          <a:xfrm>
            <a:off x="1609261" y="0"/>
            <a:ext cx="7620000" cy="1371600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ysClr val="windowText" lastClr="000000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182880" bIns="45720" numCol="1" anchor="ctr" anchorCtr="0" compatLnSpc="1">
            <a:prstTxWarp prst="textNoShape">
              <a:avLst/>
            </a:prstTxWarp>
          </a:bodyPr>
          <a:lstStyle>
            <a:lvl1pPr algn="r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FFFFCC"/>
                </a:solidFill>
                <a:latin typeface="Franklin Gothic Demi" pitchFamily="34" charset="0"/>
                <a:ea typeface="+mj-ea"/>
                <a:cs typeface="+mj-cs"/>
              </a:defRPr>
            </a:lvl1pPr>
            <a:lvl2pPr algn="r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FFFFCC"/>
                </a:solidFill>
                <a:latin typeface="Franklin Gothic Demi" pitchFamily="34" charset="0"/>
              </a:defRPr>
            </a:lvl2pPr>
            <a:lvl3pPr algn="r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FFFFCC"/>
                </a:solidFill>
                <a:latin typeface="Franklin Gothic Demi" pitchFamily="34" charset="0"/>
              </a:defRPr>
            </a:lvl3pPr>
            <a:lvl4pPr algn="r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FFFFCC"/>
                </a:solidFill>
                <a:latin typeface="Franklin Gothic Demi" pitchFamily="34" charset="0"/>
              </a:defRPr>
            </a:lvl4pPr>
            <a:lvl5pPr algn="r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FFFFCC"/>
                </a:solidFill>
                <a:latin typeface="Franklin Gothic Demi" pitchFamily="34" charset="0"/>
              </a:defRPr>
            </a:lvl5pPr>
            <a:lvl6pPr marL="457200" algn="r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FFFFCC"/>
                </a:solidFill>
                <a:latin typeface="SolexBlackLiningItalic" pitchFamily="2" charset="0"/>
              </a:defRPr>
            </a:lvl6pPr>
            <a:lvl7pPr marL="914400" algn="r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FFFFCC"/>
                </a:solidFill>
                <a:latin typeface="SolexBlackLiningItalic" pitchFamily="2" charset="0"/>
              </a:defRPr>
            </a:lvl7pPr>
            <a:lvl8pPr marL="1371600" algn="r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FFFFCC"/>
                </a:solidFill>
                <a:latin typeface="SolexBlackLiningItalic" pitchFamily="2" charset="0"/>
              </a:defRPr>
            </a:lvl8pPr>
            <a:lvl9pPr marL="1828800" algn="r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FFFFCC"/>
                </a:solidFill>
                <a:latin typeface="SolexBlackLiningItalic" pitchFamily="2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CC"/>
                </a:solidFill>
                <a:effectLst/>
                <a:uLnTx/>
                <a:uFillTx/>
                <a:latin typeface="Franklin Gothic Demi" pitchFamily="34" charset="0"/>
                <a:ea typeface="+mj-ea"/>
                <a:cs typeface="+mj-cs"/>
              </a:rPr>
              <a:t>Opportunities</a:t>
            </a:r>
          </a:p>
          <a:p>
            <a:pPr marL="0" marR="0" lvl="0" indent="0" algn="ctr" defTabSz="9144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3600" kern="0" dirty="0" smtClean="0"/>
              <a:t>Alternative Scenarios</a:t>
            </a:r>
            <a:endParaRPr kumimoji="0" lang="en-US" sz="3600" b="0" i="0" u="none" strike="noStrike" kern="0" cap="none" spc="0" normalizeH="0" noProof="0" dirty="0" smtClean="0">
              <a:ln>
                <a:noFill/>
              </a:ln>
              <a:solidFill>
                <a:srgbClr val="FFFFCC"/>
              </a:solidFill>
              <a:effectLst/>
              <a:uLnTx/>
              <a:uFillTx/>
            </a:endParaRPr>
          </a:p>
        </p:txBody>
      </p:sp>
      <p:sp>
        <p:nvSpPr>
          <p:cNvPr id="32" name="Slide Number Placeholder 1"/>
          <p:cNvSpPr>
            <a:spLocks noGrp="1"/>
          </p:cNvSpPr>
          <p:nvPr>
            <p:ph type="sldNum" sz="quarter" idx="10"/>
          </p:nvPr>
        </p:nvSpPr>
        <p:spPr>
          <a:xfrm>
            <a:off x="7010400" y="6553200"/>
            <a:ext cx="2133600" cy="304800"/>
          </a:xfrm>
        </p:spPr>
        <p:txBody>
          <a:bodyPr/>
          <a:lstStyle/>
          <a:p>
            <a:pPr>
              <a:defRPr/>
            </a:pPr>
            <a:fld id="{7415BDB8-58BB-477C-83C9-71FC18A92F00}" type="slidenum">
              <a:rPr lang="en-US" smtClean="0"/>
              <a:pPr>
                <a:defRPr/>
              </a:pPr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15351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AutoShape 2" descr="data:image/jpeg;base64,/9j/4AAQSkZJRgABAQAAAQABAAD/2wCEAAkGBw0NDA0NDAwMDQwNDAwMDQwMDQ8MDAwMFBEWFhQRFBQYHCggGBolHBQUITEhJSkrLi4uFx8zODMsNygtLisBCgoKDg0NFA8PFCwcFBw3LSwsLCwsLSwsLSwsLSwsLCwsLCwsLCwsLCwsKywsLCwsLCwsLCwsLCwsLCwsLCwsLP/AABEIALcBEwMBEQACEQEDEQH/xAAbAAEBAQEAAwEAAAAAAAAAAAAAAQUCAwQGB//EAEMQAAEEAQIABwwIAwkBAAAAAAABAgMRBAUSBhMhMUFxgRQVIiNRVWFykqGywTJUc5GiscLSU4KUJDRDUoOEhZWjB//EABsBAQEAAwEBAQAAAAAAAAAAAAABAgQFAwYH/8QAPxEBAAEDAQIIDAQFBAMAAAAAAAECAxEEBSESIjFBUYGRoRMUI1JTVGFxkrHB4QYV0fAyM0JV0jRigsIkJaL/2gAMAwEAAhEDEQA/APyQ7TVUIpkBUUAUUAUAAFABAoAAAAAAAEAoEAABAAUIIAIIFCCEEIqEADoyRS4FKgUUAUAKECgMAMAUAgMAAAAAAAYAAAIoMGQYACEAKAQgEEJhUIIRSgOjJFKgUUopUABQCAAooAIAC4AYAAAGAGAGAGAJgAoBABAAAQmFCAFQghBKJhQYHRkilwgXApUC4ACjCBcDz4OI/Inhgj28ZNLHCzcqo1HPciIqr0JynnduU2qKrlXJTGexlRTNVUUxzvE5tKqWi0qpacy9RnTOYielJ3ThDJCgFAKAoABQAAUSiBQCgFABgebLxJIHIyVu1zo4pW+E1yLHIxHsciotcqOQ8rV2i7E1UTmImY643SyqommcS8B6MQCEwoAIITChMCEUIIUdFRTLCBRQgUUoUAoDY4KLtzEmrkxcfNy19Cx48itX29ho7S36ebfPXNNMdcx9MvfTfzM9GZY6JSInkSjfeC0AAoAAUAAAAAoAAoBQEomBsa14zE0zI6VxpcJ/r48q1/5yxfcc/SRwL2ote2Kvij9YlsXuNRbq6uxj0dBrpRAoCUAomBCYUJgQihAGBTJFLhAopQoC0UKApRsaKmzE1SZOdMWDFTrnyGX+GJ5z9Zxr2mt801TV8MTPzmHva3UXKvZjtY50HgBFoAUAAAAAAAKAAAAADZxE43ScxnTiZeLmN8qslRYJPekJzrnE11qrz6Zp+HjR9WxTPCsVR0TE/RinQeBQEIFASgFEEIITChMAMC0ZYRaKLRQKLQFCFFADZZ4GjvVOfI1RjF9LMfHV355CHPq420KY5qaJnrmrHyhsRusT7Z+THo6LXKAUAoC0AAAKAUAAUBAFAAFAbXBNOMyJsX67hZeK3ycds42JfbiZ95ztp8W3Re9HVTPVnE/NsabfVNPTEwxE5eXy8p0cNcIFASiBQVKAUQSiCEwAwLRkKUUClQAtFAC0Bs6v4GDpUPSsGVluT7bIc1q+zA052l42q1NfNmmnsjf82xd3W7dPvntYx0msAWhgABcAMAMAMATADAAAAAAB7Ol5a42Tj5CX4ieGbk6UY9HKnuPDU2vC2blvzomO7czt1cGumeh5+EeGmPn5cLfoMyJeLr+Eq7mL7KtPPQ3fC6a1X0xHbG6e+GV6ng3KoZ1G080AUAoCEEoCURUogUB0UWiooCii0AoqLQBeROosQNvhamzKZB9VwsHG/mbA1zvxOcczZXGs1XfSVVVd+Po2NTurinoiIYp02uAKJVMUxNU8kLTE1TERyy9vNw0hbEqyNcsjUdSdFnNsbSi7d4HBxE8n3dHUbP8AA2uHw8zz/Z6h1HMKAoABQCgJQCgFAKIFBSgNrhL4xuBlc/dOnwtkd0uyMdVgffZGxe05uzuJN6x5lU4jopq40fVsajjRRX0x3wxDpNcIIAAlECgqEEoigRaKLRRQKVAClwAHs6Zid0ZOPj1aTzwwr1PejV/M8dRc8FZuXI/piZ7IZ244VdMPY4Q5PH5+ZN0SZeQ5vqcYu33UeWzrfg9JZp9kd++e+WV+rN2qfazzceIAcloqeVKJXTFVM0zySsVTTMTHLDxJE5Xo6R+7aiI1Kqjn6fZ0WrnDmrOORs3tXVdpxLy0dJqKAoAAAAKAAKAAQAFbS+N0dOl2FqCt9WDJjtL9G+FfaOXHk9pT0Xae2qmf8ZbP8Wn9tM90/di0dNrJQCgIRSgJRBKIqEFKKEWii0XAUUWghQADb4HJt1CKVebGjyct3o4qF70X2kac3bEz4nXRHLXimOuYbGk/mxPNGZYiJyJ1HTxjdDWyoCgFFFCFAKAAAAABQCgFAKAUAoK2uDicZHqGLz8fgSSsTpWbHc2ZtdjXp2nK2l5OvTX/ADaoifdXun6NnT8aLlHTHfDEOo1gCAKCoQBgQmFRUIFAUClFKgUUIUBaKNrQU2Y+qT39HBTGT18ieNvwtkOXtDjXtLa6auF8ETLZsbqLtXsx2sajqNUooUAoAEUAAoBRQAUAAUAoABCBQGnwZykg1DEld9BJ2Mk+yf4D/wALlOftSz4XRXqefGeuN8fJ76avg3qZ/e/c9PUMRceeaB13BNJCqrzrscrb7aNnTXov2bd2P6oie2GFyngV1U9D16PZgUBKAUFQglEUIoBSoFFCLRQCLRQCNqPxejyqnIuTqUUa+mOCFzvilacqvj7Uop5qKJnrqnHyy2o3aaZ6Zx2b2NR1mqUEKAtAKAUUAFAWgFAAAABQEoBQCgIqchMGW3wt8PKbkJzZmLi5f8zmbX/jY84+xM06WbE8tqqqjsnMd0w29ZvuRXH9URLEo7DVKIJQEoKUQSiKlEUKKEUooQootBFKFBGzqvgafpkVUrmZmW5PtJtjV9mJDk6Pj6/V3OaOBTHVGZ75bd7dYtU9OZY512oUAoqFAWgFAAFAKAUAoAAoBRQogAAJRBs53jdLwpenGnysJ6rz7XVNH8T07Dj6byW09Ta5q4puR30z3xDcucbTW6vNmY+sMU7DUKIFASgqUQQipRFUqAFKKVFoIUUWhgFLhG1wqTbkxwfVcLCxl9ZIWvd+J7jj7E49i5e9JXXV34+jc1u6umjzYiPr9WNR2WmtAKCFAKAtAKKFAKIFAKAUAoBQCgFAKAlAbGl+MwNRg51YmPmsTycW/ZIvsye44mu8ltHR3uarhW5644VPfS3bHGsXaOjFXZysajtNMoYEoBRFSiCKhFSiKUUWgKVFKi0VCgLRUexp+Px2RBF/Fnhi9t6N+Z4aq74LT3bnmxM9kTL0tU8K5TT0zD2uEU/HZ+ZInM7Jm2+qjlRPciGrsi14LQWKP9sT275+b01dXCv1z7fluZ1HSa60AoBQFoBQCgLQQoBQUoIUAoCUFKAUEKCpQGvwUVO7WROrZlRz4j76UljVE/FtOJ+IImNDVep/itTTXH/GqM92W5oJ8tFM8lUTHbDIcxUVUclORVRU8ipyKdmmqKoiqOSWpMTE4nmSiolASgpRBKMVc0RVAUBaMkWiotFRaAtFGzwRanfCF6p4MCTZLvQkUTnov3ohx9vVTGzrtNPLXimP+UxHybehjOopmeSMz3Mi1XlXlVeVfSq851qaYppimOSNzUmrhTM9JRkhQCgLRQoBQFoJkoGSgZKBkoBQMlAKAlAyUAoKUQeTGmWKSOVvPFIyROtrkX5HjqLMX7Ny1VyVxMdsYZ26+BXTV0Tl7/CfHSPPyUb9B8qzsXoVkqJIlejwq7Dn7CvTd2dYmr+KI4M++ni/R762jgaiuI5J39u9lUdZqpQUog5oCURUoxUoC0UVCotFRUQDqioUBsaCm2HUZehuA+FPWme1n5bji7Y49zR2Y/quRPVRE1S3NJupvV9FMx2smjttLJQMlAytBCihQMrQCgFBMlAKAUAoGSgFAKAUFKAlECgNfXU3wadkf58Pud3lV8D1Yq/crDh7I8nf1um82vhR7rkcKO/Le1fGt2bnTGOuncx6O40koiooHKoRUVCDkiqAoDpEMkVEA6RCotBFoqZa+MmzS8p3TPmYsCdUbHyL8TfccPUeU2xpqPR0V1/Filu2+Lo7lXnTEdm9k0dxolFFoGSghQFooUDJQCgC8gG5wj4Nyae3Hc+VkqTtcvgtVuxyIiqnLz8/P6DhbI27a2lXdooommaMcvPE5/Ru6vRVaeKZmrOWJR3WkUBKAUDJRAoBQEoBQVrtTjNKenO7EzWv6opmV8TEOFV5HbUdF6ifion/ABqb8cfRT00Vd0/dj0dxooqAcqhFRUIqKgVyqEFAUB0iFFRCo6RAxVEKi0Br5vgabgsT/FlzMh3YrY2r9zVOHpZ8JtjV1ejpt09uapb13i6O1HnTVPZuZNHdaC0AoqFAWgFAWgFAKAj2+CvUpB+g/wD0rlxsBfKrvexD85/BMY1Wp9sR85fQbY/lUe/6PgKP0d8+UAoCbQFAKAm0BtIFAa2gJvZnQVfG4UkjU6VkhVHt/JTg7a8nd0Wp8y5FM+6uODP0dDRcam9a6ac9cb2PR3WglBXKoRUVArlSKioRSgKiAVEKxdIhUdUVFoItFG7NqenSR48cmHqi9zw8Sixz4bGu5Vc51Ly8qqp8tb021rF+/ctU2/K1Z3zPNujudWq5o7lFumqqrixjkeLunSfqOrf1WGnyNjhbc8213/q88aDpq7F7p0r6hqnbmYv7RnbnRa70xoOmr99a91aX5v1HtzYP2j/3nTb70/8AB/3fvrdd2aX5tzV686P5NHB2351vslc6Hoq/fWd26Z0aXlL156fJo8Htv0tvs+xwtB5tX76zu/TfNMy9eoO/aPA7b9NR2fY4eg8yr99a98NO8zv7dSk/aPAba9PR8MfocPQ+ZV++tO+OB5n+/Up/2F8X216xR8MfoeE0Po6u37p3xwujRmdup5P7SeK7a9ao+GP8Twuh9FV2/d4M3UIliemLpkONkbfFZC52TPxTvLxb27XclpS+UToNq3OLd1VNVE8scHHfEZhfGNHTxqLdUVR1/V9fwxy2MgwuOxI8tuxURkk82MjV2N8JHR8q9KUvlPj/AMOWdVXqdRTpbsW6o5ZmM7s+2JdfaVVmm1RN2maomeb3Ple+eN5lxf8AsM9fmfYeI7Y9ej4Kf0cbw2j9DPxKmq4/mfC7czMd8x+X7Wnl1/8A8U/onjGk9BPxOu+8PmfA7ZspfmPyzanr8/DC+M6X1fv+x36j6NJ01OtZ1/UT8q2lz7Qn4YPGtN6vHb9k79t81aX7Ey/qH5TtD+4VdkL45p/V47fsd+/JpmlJ/oyL+ofk+u/uFZ45p/Vo7fsnftejTtJT/aOd+sfk2s/uFxfHbHq1Pb9kXW39GBo/9Bf6yfkmq/uFzt+549Z9Xp/fU5XXJejC0ZP+Nav6h+Raj1+72/c8fter0kfCDJYu6ODSo3cqbmacxq0vIqXuMLn4dquU8G5rLtVPRMsqdpU0TmixTEst/KqrSJaqtNSmpfQidCH0lFPBpiM5w5szmZnkcKhUSiK5VArlUIrlUIyWgiogHSIVHSIViqIVHSIB0iBFootBFoBQFooUBaAUAoBQByci9SiOVJ5H2XDv+7YHqr8KH55+Dv8AX6v3f9pfSbZ/kW/f9Hx1H6G+cKAUAoCUAoBQEoglASgqKhByqBUVCDlUCuVQjJyqEUoI6RAmXSIVMukaUdI0IqNKmXSNCZVGlHW0IbSmV2gyu0GTaEyu0GV2AybAZNgMo5nIvUpY5Umdz7Hhw3+z4PUvwIfnP4O/1+r93/Z9Ltr+Rb9/0fH7D9FfN5XYDKbAZNgTJsC5NoMptBlNoMorSLlFaQy5VoVNpFcq0GXKtC5cq0i5cq0i5NoMv//Z"/>
          <p:cNvSpPr>
            <a:spLocks noChangeAspect="1" noChangeArrowheads="1"/>
          </p:cNvSpPr>
          <p:nvPr/>
        </p:nvSpPr>
        <p:spPr bwMode="auto">
          <a:xfrm>
            <a:off x="155575" y="-144462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4291" tIns="32146" rIns="64291" bIns="32146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40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sp>
        <p:nvSpPr>
          <p:cNvPr id="40981" name="TextBox 8"/>
          <p:cNvSpPr txBox="1">
            <a:spLocks noChangeArrowheads="1"/>
          </p:cNvSpPr>
          <p:nvPr/>
        </p:nvSpPr>
        <p:spPr bwMode="auto">
          <a:xfrm>
            <a:off x="0" y="1295400"/>
            <a:ext cx="9144000" cy="43425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  <a:effectLst>
            <a:innerShdw blurRad="114300">
              <a:prstClr val="black"/>
            </a:innerShdw>
          </a:effectLst>
        </p:spPr>
        <p:txBody>
          <a:bodyPr wrap="square" lIns="64291" tIns="32146" rIns="64291" bIns="32146">
            <a:spAutoFit/>
          </a:bodyPr>
          <a:lstStyle/>
          <a:p>
            <a:pPr algn="ctr">
              <a:defRPr/>
            </a:pPr>
            <a:r>
              <a:rPr lang="en-US" sz="2400" b="1" dirty="0" smtClean="0">
                <a:solidFill>
                  <a:schemeClr val="bg1"/>
                </a:solidFill>
                <a:latin typeface="Helvetica"/>
              </a:rPr>
              <a:t>Ongoing Experiment of Winter Forecasts 1 Week in Advance</a:t>
            </a:r>
            <a:endParaRPr lang="en-US" sz="2400" dirty="0">
              <a:solidFill>
                <a:schemeClr val="bg1"/>
              </a:solidFill>
              <a:latin typeface="Helvetica"/>
            </a:endParaRPr>
          </a:p>
        </p:txBody>
      </p:sp>
      <p:sp>
        <p:nvSpPr>
          <p:cNvPr id="28" name="Title 1"/>
          <p:cNvSpPr txBox="1">
            <a:spLocks/>
          </p:cNvSpPr>
          <p:nvPr/>
        </p:nvSpPr>
        <p:spPr bwMode="auto">
          <a:xfrm>
            <a:off x="1609261" y="0"/>
            <a:ext cx="7620000" cy="1371600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ysClr val="windowText" lastClr="000000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182880" bIns="45720" numCol="1" anchor="ctr" anchorCtr="0" compatLnSpc="1">
            <a:prstTxWarp prst="textNoShape">
              <a:avLst/>
            </a:prstTxWarp>
          </a:bodyPr>
          <a:lstStyle>
            <a:lvl1pPr algn="r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FFFFCC"/>
                </a:solidFill>
                <a:latin typeface="Franklin Gothic Demi" pitchFamily="34" charset="0"/>
                <a:ea typeface="+mj-ea"/>
                <a:cs typeface="+mj-cs"/>
              </a:defRPr>
            </a:lvl1pPr>
            <a:lvl2pPr algn="r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FFFFCC"/>
                </a:solidFill>
                <a:latin typeface="Franklin Gothic Demi" pitchFamily="34" charset="0"/>
              </a:defRPr>
            </a:lvl2pPr>
            <a:lvl3pPr algn="r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FFFFCC"/>
                </a:solidFill>
                <a:latin typeface="Franklin Gothic Demi" pitchFamily="34" charset="0"/>
              </a:defRPr>
            </a:lvl3pPr>
            <a:lvl4pPr algn="r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FFFFCC"/>
                </a:solidFill>
                <a:latin typeface="Franklin Gothic Demi" pitchFamily="34" charset="0"/>
              </a:defRPr>
            </a:lvl4pPr>
            <a:lvl5pPr algn="r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FFFFCC"/>
                </a:solidFill>
                <a:latin typeface="Franklin Gothic Demi" pitchFamily="34" charset="0"/>
              </a:defRPr>
            </a:lvl5pPr>
            <a:lvl6pPr marL="457200" algn="r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FFFFCC"/>
                </a:solidFill>
                <a:latin typeface="SolexBlackLiningItalic" pitchFamily="2" charset="0"/>
              </a:defRPr>
            </a:lvl6pPr>
            <a:lvl7pPr marL="914400" algn="r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FFFFCC"/>
                </a:solidFill>
                <a:latin typeface="SolexBlackLiningItalic" pitchFamily="2" charset="0"/>
              </a:defRPr>
            </a:lvl7pPr>
            <a:lvl8pPr marL="1371600" algn="r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FFFFCC"/>
                </a:solidFill>
                <a:latin typeface="SolexBlackLiningItalic" pitchFamily="2" charset="0"/>
              </a:defRPr>
            </a:lvl8pPr>
            <a:lvl9pPr marL="1828800" algn="r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FFFFCC"/>
                </a:solidFill>
                <a:latin typeface="SolexBlackLiningItalic" pitchFamily="2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CC"/>
                </a:solidFill>
                <a:effectLst/>
                <a:uLnTx/>
                <a:uFillTx/>
                <a:latin typeface="Franklin Gothic Demi" pitchFamily="34" charset="0"/>
                <a:ea typeface="+mj-ea"/>
                <a:cs typeface="+mj-cs"/>
              </a:rPr>
              <a:t>Opportunities</a:t>
            </a:r>
          </a:p>
          <a:p>
            <a:pPr marL="0" marR="0" lvl="0" indent="0" algn="ctr" defTabSz="9144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3200" kern="0" dirty="0" smtClean="0"/>
              <a:t>Extending Forecasts </a:t>
            </a:r>
            <a:endParaRPr kumimoji="0" lang="en-US" sz="3200" b="0" i="0" u="none" strike="noStrike" kern="0" cap="none" spc="0" normalizeH="0" noProof="0" dirty="0" smtClean="0">
              <a:ln>
                <a:noFill/>
              </a:ln>
              <a:solidFill>
                <a:srgbClr val="FFFFCC"/>
              </a:solidFill>
              <a:effectLst/>
              <a:uLnTx/>
              <a:uFillTx/>
            </a:endParaRPr>
          </a:p>
        </p:txBody>
      </p:sp>
      <p:sp>
        <p:nvSpPr>
          <p:cNvPr id="32" name="Shape 257"/>
          <p:cNvSpPr txBox="1">
            <a:spLocks noGrp="1"/>
          </p:cNvSpPr>
          <p:nvPr/>
        </p:nvSpPr>
        <p:spPr>
          <a:xfrm>
            <a:off x="5236231" y="2278576"/>
            <a:ext cx="3548337" cy="37256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>
            <a:def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30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1pPr>
            <a:lvl2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2pPr>
            <a:lvl3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3pPr>
            <a:lvl4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18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4pPr>
            <a:lvl5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18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5pPr>
            <a:lvl6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18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6pPr>
            <a:lvl7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18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7pPr>
            <a:lvl8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18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8pPr>
            <a:lvl9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18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9pPr>
          </a:lstStyle>
          <a:p>
            <a:pPr marL="457200" indent="-368300">
              <a:buClr>
                <a:schemeClr val="dk1"/>
              </a:buClr>
              <a:buFont typeface="Arial" panose="020B0604020202020204" pitchFamily="34" charset="0"/>
              <a:buChar char="•"/>
            </a:pPr>
            <a:r>
              <a:rPr lang="en" sz="2200" b="1" dirty="0">
                <a:solidFill>
                  <a:schemeClr val="bg1"/>
                </a:solidFill>
                <a:ea typeface="Calibri"/>
                <a:cs typeface="Calibri"/>
                <a:sym typeface="Calibri"/>
              </a:rPr>
              <a:t>Probability of </a:t>
            </a:r>
            <a:r>
              <a:rPr lang="en" sz="2200" b="1" dirty="0" smtClean="0">
                <a:solidFill>
                  <a:schemeClr val="bg1"/>
                </a:solidFill>
                <a:ea typeface="Calibri"/>
                <a:cs typeface="Calibri"/>
                <a:sym typeface="Calibri"/>
              </a:rPr>
              <a:t>plowable snowfall (~2-4”)</a:t>
            </a:r>
            <a:endParaRPr lang="en" sz="2200" b="1" dirty="0">
              <a:solidFill>
                <a:schemeClr val="bg1"/>
              </a:solidFill>
              <a:ea typeface="Calibri"/>
              <a:cs typeface="Calibri"/>
              <a:sym typeface="Calibri"/>
            </a:endParaRPr>
          </a:p>
          <a:p>
            <a:pPr marL="457200" lvl="0" indent="-368300" rtl="0">
              <a:spcBef>
                <a:spcPts val="0"/>
              </a:spcBef>
              <a:buClr>
                <a:schemeClr val="dk1"/>
              </a:buClr>
              <a:buSzPct val="100000"/>
              <a:buFont typeface="Arial" panose="020B0604020202020204" pitchFamily="34" charset="0"/>
              <a:buChar char="•"/>
            </a:pPr>
            <a:endParaRPr lang="en" sz="800" b="1" dirty="0" smtClean="0">
              <a:solidFill>
                <a:schemeClr val="bg1"/>
              </a:solidFill>
              <a:latin typeface="+mn-lt"/>
              <a:ea typeface="Calibri"/>
              <a:cs typeface="Calibri"/>
              <a:sym typeface="Calibri"/>
            </a:endParaRPr>
          </a:p>
          <a:p>
            <a:pPr marL="457200" lvl="0" indent="-368300" rtl="0">
              <a:spcBef>
                <a:spcPts val="0"/>
              </a:spcBef>
              <a:buClr>
                <a:schemeClr val="dk1"/>
              </a:buClr>
              <a:buSzPct val="100000"/>
              <a:buFont typeface="Arial" panose="020B0604020202020204" pitchFamily="34" charset="0"/>
              <a:buChar char="•"/>
            </a:pPr>
            <a:r>
              <a:rPr lang="en" sz="2200" b="1" dirty="0" smtClean="0">
                <a:solidFill>
                  <a:schemeClr val="bg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Publicly Experimental this season</a:t>
            </a:r>
          </a:p>
          <a:p>
            <a:pPr marL="457200" lvl="0" indent="-368300" rtl="0">
              <a:spcBef>
                <a:spcPts val="0"/>
              </a:spcBef>
              <a:buClr>
                <a:schemeClr val="dk1"/>
              </a:buClr>
              <a:buSzPct val="100000"/>
              <a:buFont typeface="Arial" panose="020B0604020202020204" pitchFamily="34" charset="0"/>
              <a:buChar char="•"/>
            </a:pPr>
            <a:endParaRPr lang="en" sz="2200" b="1" dirty="0" smtClean="0">
              <a:solidFill>
                <a:schemeClr val="bg1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  <a:p>
            <a:pPr marL="457200" lvl="0" indent="-368300" rtl="0">
              <a:spcBef>
                <a:spcPts val="0"/>
              </a:spcBef>
              <a:buClr>
                <a:schemeClr val="dk1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22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Demonstrating skill</a:t>
            </a:r>
          </a:p>
          <a:p>
            <a:pPr marL="457200" lvl="0" indent="-368300" rtl="0">
              <a:spcBef>
                <a:spcPts val="0"/>
              </a:spcBef>
              <a:buClr>
                <a:schemeClr val="dk1"/>
              </a:buClr>
              <a:buSzPct val="100000"/>
              <a:buFont typeface="Arial" panose="020B0604020202020204" pitchFamily="34" charset="0"/>
              <a:buChar char="•"/>
            </a:pPr>
            <a:endParaRPr lang="en-US" sz="22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lvl="0" indent="-368300" rtl="0">
              <a:spcBef>
                <a:spcPts val="0"/>
              </a:spcBef>
              <a:buClr>
                <a:schemeClr val="dk1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22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Positive </a:t>
            </a:r>
            <a:r>
              <a:rPr lang="en-US" sz="2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feedback from stakeholders</a:t>
            </a:r>
          </a:p>
          <a:p>
            <a:pPr marL="457200" lvl="0" indent="-368300" rtl="0">
              <a:spcBef>
                <a:spcPts val="0"/>
              </a:spcBef>
              <a:buClr>
                <a:schemeClr val="dk1"/>
              </a:buClr>
              <a:buSzPct val="100000"/>
              <a:buFont typeface="Arial" panose="020B0604020202020204" pitchFamily="34" charset="0"/>
              <a:buChar char="•"/>
            </a:pPr>
            <a:endParaRPr lang="en" sz="2200" b="1" i="1" dirty="0" smtClean="0">
              <a:solidFill>
                <a:schemeClr val="bg1"/>
              </a:solidFill>
              <a:latin typeface="+mn-lt"/>
              <a:ea typeface="Calibri"/>
              <a:cs typeface="Calibri"/>
              <a:sym typeface="Calibri"/>
            </a:endParaRPr>
          </a:p>
          <a:p>
            <a:pPr marL="457200" lvl="0" indent="-368300" rtl="0">
              <a:spcBef>
                <a:spcPts val="0"/>
              </a:spcBef>
              <a:buClr>
                <a:schemeClr val="dk1"/>
              </a:buClr>
              <a:buSzPct val="100000"/>
              <a:buFont typeface="Arial" panose="020B0604020202020204" pitchFamily="34" charset="0"/>
              <a:buChar char="•"/>
            </a:pPr>
            <a:endParaRPr lang="en" sz="700" b="1" i="1" dirty="0">
              <a:solidFill>
                <a:schemeClr val="bg1"/>
              </a:solidFill>
              <a:latin typeface="+mn-lt"/>
              <a:ea typeface="Calibri"/>
              <a:cs typeface="Calibri"/>
              <a:sym typeface="Calibri"/>
            </a:endParaRPr>
          </a:p>
          <a:p>
            <a:pPr marL="457200" lvl="0" indent="-368300" rtl="0">
              <a:spcBef>
                <a:spcPts val="0"/>
              </a:spcBef>
              <a:buClr>
                <a:schemeClr val="dk1"/>
              </a:buClr>
              <a:buSzPct val="100000"/>
              <a:buFont typeface="Arial" panose="020B0604020202020204" pitchFamily="34" charset="0"/>
              <a:buChar char="•"/>
            </a:pPr>
            <a:endParaRPr lang="en" sz="700" b="1" i="1" dirty="0">
              <a:solidFill>
                <a:schemeClr val="bg1"/>
              </a:solidFill>
              <a:latin typeface="+mn-lt"/>
              <a:ea typeface="Calibri"/>
              <a:cs typeface="Calibri"/>
              <a:sym typeface="Calibri"/>
            </a:endParaRPr>
          </a:p>
        </p:txBody>
      </p:sp>
      <p:pic>
        <p:nvPicPr>
          <p:cNvPr id="35" name="Picture 3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802" y="1945642"/>
            <a:ext cx="4804597" cy="4494161"/>
          </a:xfrm>
          <a:prstGeom prst="rect">
            <a:avLst/>
          </a:prstGeom>
          <a:ln>
            <a:solidFill>
              <a:schemeClr val="accent1">
                <a:alpha val="54000"/>
              </a:schemeClr>
            </a:solidFill>
          </a:ln>
        </p:spPr>
      </p:pic>
      <p:sp>
        <p:nvSpPr>
          <p:cNvPr id="8" name="Slide Number Placeholder 1"/>
          <p:cNvSpPr>
            <a:spLocks noGrp="1"/>
          </p:cNvSpPr>
          <p:nvPr>
            <p:ph type="sldNum" sz="quarter" idx="10"/>
          </p:nvPr>
        </p:nvSpPr>
        <p:spPr>
          <a:xfrm>
            <a:off x="7010400" y="6553200"/>
            <a:ext cx="2133600" cy="304800"/>
          </a:xfrm>
        </p:spPr>
        <p:txBody>
          <a:bodyPr/>
          <a:lstStyle/>
          <a:p>
            <a:pPr>
              <a:defRPr/>
            </a:pPr>
            <a:fld id="{7415BDB8-58BB-477C-83C9-71FC18A92F00}" type="slidenum">
              <a:rPr lang="en-US" smtClean="0"/>
              <a:pPr>
                <a:defRPr/>
              </a:pPr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06265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415BDB8-58BB-477C-83C9-71FC18A92F00}" type="slidenum">
              <a:rPr lang="en-US" smtClean="0"/>
              <a:pPr>
                <a:defRPr/>
              </a:pPr>
              <a:t>15</a:t>
            </a:fld>
            <a:endParaRPr lang="en-US"/>
          </a:p>
        </p:txBody>
      </p:sp>
      <p:sp>
        <p:nvSpPr>
          <p:cNvPr id="12" name="Title 1"/>
          <p:cNvSpPr txBox="1">
            <a:spLocks/>
          </p:cNvSpPr>
          <p:nvPr/>
        </p:nvSpPr>
        <p:spPr bwMode="auto">
          <a:xfrm>
            <a:off x="1219200" y="76200"/>
            <a:ext cx="7620000" cy="1230086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ysClr val="windowText" lastClr="000000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182880" bIns="45720" numCol="1" anchor="ctr" anchorCtr="0" compatLnSpc="1">
            <a:prstTxWarp prst="textNoShape">
              <a:avLst/>
            </a:prstTxWarp>
          </a:bodyPr>
          <a:lstStyle>
            <a:lvl1pPr algn="r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FFFFCC"/>
                </a:solidFill>
                <a:latin typeface="Franklin Gothic Demi" pitchFamily="34" charset="0"/>
                <a:ea typeface="+mj-ea"/>
                <a:cs typeface="+mj-cs"/>
              </a:defRPr>
            </a:lvl1pPr>
            <a:lvl2pPr algn="r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FFFFCC"/>
                </a:solidFill>
                <a:latin typeface="Franklin Gothic Demi" pitchFamily="34" charset="0"/>
              </a:defRPr>
            </a:lvl2pPr>
            <a:lvl3pPr algn="r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FFFFCC"/>
                </a:solidFill>
                <a:latin typeface="Franklin Gothic Demi" pitchFamily="34" charset="0"/>
              </a:defRPr>
            </a:lvl3pPr>
            <a:lvl4pPr algn="r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FFFFCC"/>
                </a:solidFill>
                <a:latin typeface="Franklin Gothic Demi" pitchFamily="34" charset="0"/>
              </a:defRPr>
            </a:lvl4pPr>
            <a:lvl5pPr algn="r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FFFFCC"/>
                </a:solidFill>
                <a:latin typeface="Franklin Gothic Demi" pitchFamily="34" charset="0"/>
              </a:defRPr>
            </a:lvl5pPr>
            <a:lvl6pPr marL="457200" algn="r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FFFFCC"/>
                </a:solidFill>
                <a:latin typeface="SolexBlackLiningItalic" pitchFamily="2" charset="0"/>
              </a:defRPr>
            </a:lvl6pPr>
            <a:lvl7pPr marL="914400" algn="r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FFFFCC"/>
                </a:solidFill>
                <a:latin typeface="SolexBlackLiningItalic" pitchFamily="2" charset="0"/>
              </a:defRPr>
            </a:lvl7pPr>
            <a:lvl8pPr marL="1371600" algn="r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FFFFCC"/>
                </a:solidFill>
                <a:latin typeface="SolexBlackLiningItalic" pitchFamily="2" charset="0"/>
              </a:defRPr>
            </a:lvl8pPr>
            <a:lvl9pPr marL="1828800" algn="r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FFFFCC"/>
                </a:solidFill>
                <a:latin typeface="SolexBlackLiningItalic" pitchFamily="2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Connecting All</a:t>
            </a:r>
            <a:r>
              <a:rPr kumimoji="0" lang="en-US" sz="4000" b="1" i="0" u="none" strike="noStrike" kern="0" cap="none" spc="0" normalizeH="0" noProof="0" dirty="0" smtClean="0">
                <a:ln>
                  <a:noFill/>
                </a:ln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the Pieces</a:t>
            </a:r>
            <a:endParaRPr kumimoji="0" lang="en-US" sz="4000" b="0" i="1" u="none" strike="noStrike" kern="0" cap="none" spc="0" normalizeH="0" baseline="0" noProof="0" dirty="0" smtClean="0">
              <a:ln>
                <a:noFill/>
              </a:ln>
              <a:solidFill>
                <a:srgbClr val="FFFF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13" name="Content Placeholder 6"/>
          <p:cNvSpPr txBox="1">
            <a:spLocks/>
          </p:cNvSpPr>
          <p:nvPr/>
        </p:nvSpPr>
        <p:spPr bwMode="auto">
          <a:xfrm>
            <a:off x="194273" y="1371600"/>
            <a:ext cx="8975725" cy="457200"/>
          </a:xfrm>
          <a:prstGeom prst="rect">
            <a:avLst/>
          </a:prstGeom>
          <a:solidFill>
            <a:schemeClr val="tx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lnSpc>
                <a:spcPct val="90000"/>
              </a:lnSpc>
              <a:spcBef>
                <a:spcPct val="75000"/>
              </a:spcBef>
              <a:spcAft>
                <a:spcPct val="0"/>
              </a:spcAft>
              <a:defRPr sz="2800">
                <a:solidFill>
                  <a:srgbClr val="083763"/>
                </a:solidFill>
                <a:latin typeface="Franklin Gothic Medium" pitchFamily="34" charset="0"/>
                <a:ea typeface="+mn-ea"/>
                <a:cs typeface="+mn-cs"/>
              </a:defRPr>
            </a:lvl1pPr>
            <a:lvl2pPr marL="514350" indent="-285750" algn="l" rtl="0" eaLnBrk="1" fontAlgn="base" hangingPunct="1">
              <a:spcBef>
                <a:spcPct val="5000"/>
              </a:spcBef>
              <a:spcAft>
                <a:spcPct val="0"/>
              </a:spcAft>
              <a:buBlip>
                <a:blip r:embed="rId2"/>
              </a:buBlip>
              <a:defRPr sz="2000">
                <a:solidFill>
                  <a:srgbClr val="083763"/>
                </a:solidFill>
                <a:latin typeface="Franklin Gothic Medium Cond" pitchFamily="34" charset="0"/>
              </a:defRPr>
            </a:lvl2pPr>
            <a:lvl3pPr marL="914400" indent="-228600" algn="l" rtl="0" eaLnBrk="1" fontAlgn="base" hangingPunct="1">
              <a:spcBef>
                <a:spcPct val="5000"/>
              </a:spcBef>
              <a:spcAft>
                <a:spcPct val="0"/>
              </a:spcAft>
              <a:buBlip>
                <a:blip r:embed="rId3"/>
              </a:buBlip>
              <a:defRPr>
                <a:solidFill>
                  <a:srgbClr val="083763"/>
                </a:solidFill>
                <a:latin typeface="Franklin Gothic Medium Cond" pitchFamily="34" charset="0"/>
              </a:defRPr>
            </a:lvl3pPr>
            <a:lvl4pPr marL="1257300" indent="-228600" algn="l" rtl="0" eaLnBrk="1" fontAlgn="base" hangingPunct="1">
              <a:spcBef>
                <a:spcPct val="5000"/>
              </a:spcBef>
              <a:spcAft>
                <a:spcPct val="0"/>
              </a:spcAft>
              <a:buBlip>
                <a:blip r:embed="rId4"/>
              </a:buBlip>
              <a:defRPr sz="1600">
                <a:solidFill>
                  <a:srgbClr val="083763"/>
                </a:solidFill>
                <a:latin typeface="Franklin Gothic Medium Cond" pitchFamily="34" charset="0"/>
              </a:defRPr>
            </a:lvl4pPr>
            <a:lvl5pPr marL="1600200" indent="-228600" algn="l" rtl="0" eaLnBrk="1" fontAlgn="base" hangingPunct="1">
              <a:spcBef>
                <a:spcPct val="5000"/>
              </a:spcBef>
              <a:spcAft>
                <a:spcPct val="0"/>
              </a:spcAft>
              <a:buChar char="»"/>
              <a:defRPr sz="1600">
                <a:solidFill>
                  <a:schemeClr val="accent2"/>
                </a:solidFill>
                <a:latin typeface="Franklin Gothic Medium Cond" pitchFamily="34" charset="0"/>
              </a:defRPr>
            </a:lvl5pPr>
            <a:lvl6pPr marL="2057400" indent="-228600" algn="l" rtl="0" eaLnBrk="1" fontAlgn="base" hangingPunct="1">
              <a:spcBef>
                <a:spcPct val="5000"/>
              </a:spcBef>
              <a:spcAft>
                <a:spcPct val="0"/>
              </a:spcAft>
              <a:buChar char="»"/>
              <a:defRPr>
                <a:solidFill>
                  <a:schemeClr val="accent2"/>
                </a:solidFill>
                <a:latin typeface="SolexRegularLining" pitchFamily="2" charset="0"/>
              </a:defRPr>
            </a:lvl6pPr>
            <a:lvl7pPr marL="2514600" indent="-228600" algn="l" rtl="0" eaLnBrk="1" fontAlgn="base" hangingPunct="1">
              <a:spcBef>
                <a:spcPct val="5000"/>
              </a:spcBef>
              <a:spcAft>
                <a:spcPct val="0"/>
              </a:spcAft>
              <a:buChar char="»"/>
              <a:defRPr>
                <a:solidFill>
                  <a:schemeClr val="accent2"/>
                </a:solidFill>
                <a:latin typeface="SolexRegularLining" pitchFamily="2" charset="0"/>
              </a:defRPr>
            </a:lvl7pPr>
            <a:lvl8pPr marL="2971800" indent="-228600" algn="l" rtl="0" eaLnBrk="1" fontAlgn="base" hangingPunct="1">
              <a:spcBef>
                <a:spcPct val="5000"/>
              </a:spcBef>
              <a:spcAft>
                <a:spcPct val="0"/>
              </a:spcAft>
              <a:buChar char="»"/>
              <a:defRPr>
                <a:solidFill>
                  <a:schemeClr val="accent2"/>
                </a:solidFill>
                <a:latin typeface="SolexRegularLining" pitchFamily="2" charset="0"/>
              </a:defRPr>
            </a:lvl8pPr>
            <a:lvl9pPr marL="3429000" indent="-228600" algn="l" rtl="0" eaLnBrk="1" fontAlgn="base" hangingPunct="1">
              <a:spcBef>
                <a:spcPct val="5000"/>
              </a:spcBef>
              <a:spcAft>
                <a:spcPct val="0"/>
              </a:spcAft>
              <a:buChar char="»"/>
              <a:defRPr>
                <a:solidFill>
                  <a:schemeClr val="accent2"/>
                </a:solidFill>
                <a:latin typeface="SolexRegularLining" pitchFamily="2" charset="0"/>
              </a:defRPr>
            </a:lvl9pPr>
          </a:lstStyle>
          <a:p>
            <a:pPr marL="0" indent="0" algn="ctr">
              <a:lnSpc>
                <a:spcPct val="110000"/>
              </a:lnSpc>
              <a:spcBef>
                <a:spcPts val="0"/>
              </a:spcBef>
              <a:buClr>
                <a:srgbClr val="C00000"/>
              </a:buClr>
            </a:pPr>
            <a:r>
              <a:rPr lang="en-US" altLang="en-US" b="1" kern="0" dirty="0" smtClean="0">
                <a:latin typeface="Arial" panose="020B0604020202020204" pitchFamily="34" charset="0"/>
                <a:ea typeface="Calibri" pitchFamily="34" charset="0"/>
                <a:cs typeface="Arial" panose="020B0604020202020204" pitchFamily="34" charset="0"/>
              </a:rPr>
              <a:t>NWS strategic goal is a </a:t>
            </a:r>
            <a:r>
              <a:rPr lang="en-US" altLang="en-US" sz="3200" b="1" kern="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itchFamily="34" charset="0"/>
                <a:cs typeface="Arial" panose="020B0604020202020204" pitchFamily="34" charset="0"/>
              </a:rPr>
              <a:t>Weather-Ready Nation </a:t>
            </a:r>
            <a:endParaRPr lang="en-US" altLang="en-US" sz="3600" kern="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endParaRPr lang="en-US" altLang="en-US" sz="3600" kern="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25998" y="2971800"/>
            <a:ext cx="9144000" cy="1098797"/>
            <a:chOff x="25998" y="2558803"/>
            <a:chExt cx="9144000" cy="1098797"/>
          </a:xfrm>
        </p:grpSpPr>
        <p:sp>
          <p:nvSpPr>
            <p:cNvPr id="18" name="Shape 228"/>
            <p:cNvSpPr/>
            <p:nvPr/>
          </p:nvSpPr>
          <p:spPr>
            <a:xfrm>
              <a:off x="25998" y="2589460"/>
              <a:ext cx="9144000" cy="991940"/>
            </a:xfrm>
            <a:prstGeom prst="rect">
              <a:avLst/>
            </a:prstGeom>
            <a:solidFill>
              <a:srgbClr val="D8D8D8"/>
            </a:solidFill>
            <a:ln>
              <a:noFill/>
            </a:ln>
          </p:spPr>
          <p:txBody>
            <a:bodyPr lIns="91425" tIns="45700" rIns="91425" bIns="45700" anchor="ctr" anchorCtr="0">
              <a:noAutofit/>
            </a:bodyPr>
            <a:lstStyle/>
            <a:p>
              <a:pPr algn="ctr">
                <a:buClr>
                  <a:srgbClr val="000000"/>
                </a:buClr>
                <a:buFont typeface="Arial"/>
                <a:buNone/>
              </a:pPr>
              <a:endParaRPr sz="1100" kern="0">
                <a:solidFill>
                  <a:srgbClr val="FFFFFF"/>
                </a:solidFill>
                <a:ea typeface="Arial"/>
                <a:cs typeface="Arial"/>
                <a:sym typeface="Arial"/>
                <a:rtl val="0"/>
              </a:endParaRPr>
            </a:p>
          </p:txBody>
        </p:sp>
        <p:sp>
          <p:nvSpPr>
            <p:cNvPr id="19" name="Shape 229"/>
            <p:cNvSpPr txBox="1">
              <a:spLocks/>
            </p:cNvSpPr>
            <p:nvPr/>
          </p:nvSpPr>
          <p:spPr bwMode="auto">
            <a:xfrm>
              <a:off x="497044" y="2570010"/>
              <a:ext cx="2182640" cy="10875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25" tIns="45700" rIns="91425" bIns="45700" numCol="1" anchor="t" anchorCtr="0" compatLnSpc="1">
              <a:prstTxWarp prst="textNoShape">
                <a:avLst/>
              </a:prstTxWarp>
              <a:noAutofit/>
            </a:bodyPr>
            <a:lstStyle>
              <a:lvl1pPr marL="342900" indent="-342900" algn="l" rtl="0" eaLnBrk="1" fontAlgn="base" hangingPunct="1">
                <a:lnSpc>
                  <a:spcPct val="90000"/>
                </a:lnSpc>
                <a:spcBef>
                  <a:spcPct val="75000"/>
                </a:spcBef>
                <a:spcAft>
                  <a:spcPct val="0"/>
                </a:spcAft>
                <a:defRPr sz="2800">
                  <a:solidFill>
                    <a:srgbClr val="083763"/>
                  </a:solidFill>
                  <a:latin typeface="Franklin Gothic Medium" pitchFamily="34" charset="0"/>
                  <a:ea typeface="+mn-ea"/>
                  <a:cs typeface="+mn-cs"/>
                </a:defRPr>
              </a:lvl1pPr>
              <a:lvl2pPr marL="514350" indent="-285750" algn="l" rtl="0" eaLnBrk="1" fontAlgn="base" hangingPunct="1">
                <a:spcBef>
                  <a:spcPct val="5000"/>
                </a:spcBef>
                <a:spcAft>
                  <a:spcPct val="0"/>
                </a:spcAft>
                <a:buBlip>
                  <a:blip r:embed="rId2"/>
                </a:buBlip>
                <a:defRPr sz="2000">
                  <a:solidFill>
                    <a:srgbClr val="083763"/>
                  </a:solidFill>
                  <a:latin typeface="Franklin Gothic Medium Cond" pitchFamily="34" charset="0"/>
                </a:defRPr>
              </a:lvl2pPr>
              <a:lvl3pPr marL="914400" indent="-228600" algn="l" rtl="0" eaLnBrk="1" fontAlgn="base" hangingPunct="1">
                <a:spcBef>
                  <a:spcPct val="5000"/>
                </a:spcBef>
                <a:spcAft>
                  <a:spcPct val="0"/>
                </a:spcAft>
                <a:buBlip>
                  <a:blip r:embed="rId3"/>
                </a:buBlip>
                <a:defRPr>
                  <a:solidFill>
                    <a:srgbClr val="083763"/>
                  </a:solidFill>
                  <a:latin typeface="Franklin Gothic Medium Cond" pitchFamily="34" charset="0"/>
                </a:defRPr>
              </a:lvl3pPr>
              <a:lvl4pPr marL="1257300" indent="-228600" algn="l" rtl="0" eaLnBrk="1" fontAlgn="base" hangingPunct="1">
                <a:spcBef>
                  <a:spcPct val="5000"/>
                </a:spcBef>
                <a:spcAft>
                  <a:spcPct val="0"/>
                </a:spcAft>
                <a:buBlip>
                  <a:blip r:embed="rId4"/>
                </a:buBlip>
                <a:defRPr sz="1600">
                  <a:solidFill>
                    <a:srgbClr val="083763"/>
                  </a:solidFill>
                  <a:latin typeface="Franklin Gothic Medium Cond" pitchFamily="34" charset="0"/>
                </a:defRPr>
              </a:lvl4pPr>
              <a:lvl5pPr marL="1600200" indent="-228600" algn="l" rtl="0" eaLnBrk="1" fontAlgn="base" hangingPunct="1">
                <a:spcBef>
                  <a:spcPct val="5000"/>
                </a:spcBef>
                <a:spcAft>
                  <a:spcPct val="0"/>
                </a:spcAft>
                <a:buChar char="»"/>
                <a:defRPr sz="1600">
                  <a:solidFill>
                    <a:schemeClr val="accent2"/>
                  </a:solidFill>
                  <a:latin typeface="Franklin Gothic Medium Cond" pitchFamily="34" charset="0"/>
                </a:defRPr>
              </a:lvl5pPr>
              <a:lvl6pPr marL="2057400" indent="-228600" algn="l" rtl="0" eaLnBrk="1" fontAlgn="base" hangingPunct="1">
                <a:spcBef>
                  <a:spcPct val="5000"/>
                </a:spcBef>
                <a:spcAft>
                  <a:spcPct val="0"/>
                </a:spcAft>
                <a:buChar char="»"/>
                <a:defRPr>
                  <a:solidFill>
                    <a:schemeClr val="accent2"/>
                  </a:solidFill>
                  <a:latin typeface="SolexRegularLining" pitchFamily="2" charset="0"/>
                </a:defRPr>
              </a:lvl6pPr>
              <a:lvl7pPr marL="2514600" indent="-228600" algn="l" rtl="0" eaLnBrk="1" fontAlgn="base" hangingPunct="1">
                <a:spcBef>
                  <a:spcPct val="5000"/>
                </a:spcBef>
                <a:spcAft>
                  <a:spcPct val="0"/>
                </a:spcAft>
                <a:buChar char="»"/>
                <a:defRPr>
                  <a:solidFill>
                    <a:schemeClr val="accent2"/>
                  </a:solidFill>
                  <a:latin typeface="SolexRegularLining" pitchFamily="2" charset="0"/>
                </a:defRPr>
              </a:lvl7pPr>
              <a:lvl8pPr marL="2971800" indent="-228600" algn="l" rtl="0" eaLnBrk="1" fontAlgn="base" hangingPunct="1">
                <a:spcBef>
                  <a:spcPct val="5000"/>
                </a:spcBef>
                <a:spcAft>
                  <a:spcPct val="0"/>
                </a:spcAft>
                <a:buChar char="»"/>
                <a:defRPr>
                  <a:solidFill>
                    <a:schemeClr val="accent2"/>
                  </a:solidFill>
                  <a:latin typeface="SolexRegularLining" pitchFamily="2" charset="0"/>
                </a:defRPr>
              </a:lvl8pPr>
              <a:lvl9pPr marL="3429000" indent="-228600" algn="l" rtl="0" eaLnBrk="1" fontAlgn="base" hangingPunct="1">
                <a:spcBef>
                  <a:spcPct val="5000"/>
                </a:spcBef>
                <a:spcAft>
                  <a:spcPct val="0"/>
                </a:spcAft>
                <a:buChar char="»"/>
                <a:defRPr>
                  <a:solidFill>
                    <a:schemeClr val="accent2"/>
                  </a:solidFill>
                  <a:latin typeface="SolexRegularLining" pitchFamily="2" charset="0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ct val="25000"/>
                <a:buFont typeface="Source Sans Pro"/>
                <a:buNone/>
              </a:pPr>
              <a:r>
                <a:rPr lang="en-US" sz="2000" b="1" kern="0" dirty="0" smtClean="0">
                  <a:solidFill>
                    <a:schemeClr val="dk1"/>
                  </a:solidFill>
                  <a:latin typeface="Franklin Gothic Book" panose="020B0503020102020204" pitchFamily="34" charset="0"/>
                  <a:sym typeface="Source Sans Pro"/>
                  <a:rtl val="0"/>
                </a:rPr>
                <a:t>Generating forecasts</a:t>
              </a:r>
            </a:p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ct val="25000"/>
                <a:buFont typeface="Source Sans Pro"/>
                <a:buNone/>
              </a:pPr>
              <a:r>
                <a:rPr lang="en-US" sz="2000" b="1" kern="0" dirty="0" smtClean="0">
                  <a:solidFill>
                    <a:schemeClr val="dk1"/>
                  </a:solidFill>
                  <a:latin typeface="Franklin Gothic Book" panose="020B0503020102020204" pitchFamily="34" charset="0"/>
                  <a:sym typeface="Source Sans Pro"/>
                  <a:rtl val="0"/>
                </a:rPr>
                <a:t> and warnings</a:t>
              </a:r>
            </a:p>
            <a:p>
              <a:pPr indent="-165100" algn="ctr">
                <a:spcBef>
                  <a:spcPts val="2100"/>
                </a:spcBef>
                <a:spcAft>
                  <a:spcPts val="0"/>
                </a:spcAft>
                <a:buClr>
                  <a:srgbClr val="083763"/>
                </a:buClr>
                <a:buFont typeface="Arial"/>
                <a:buNone/>
              </a:pPr>
              <a:endParaRPr lang="en-US" sz="4000" b="1" kern="0" dirty="0">
                <a:latin typeface="Franklin Gothic Book" panose="020B0503020102020204" pitchFamily="34" charset="0"/>
                <a:ea typeface="Arial"/>
                <a:cs typeface="Arial"/>
                <a:sym typeface="Arial"/>
                <a:rtl val="0"/>
              </a:endParaRPr>
            </a:p>
          </p:txBody>
        </p:sp>
        <p:sp>
          <p:nvSpPr>
            <p:cNvPr id="20" name="Shape 243"/>
            <p:cNvSpPr txBox="1"/>
            <p:nvPr/>
          </p:nvSpPr>
          <p:spPr>
            <a:xfrm>
              <a:off x="2946517" y="2565738"/>
              <a:ext cx="3245946" cy="1015662"/>
            </a:xfrm>
            <a:prstGeom prst="rect">
              <a:avLst/>
            </a:prstGeom>
            <a:noFill/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algn="ctr">
                <a:buClr>
                  <a:srgbClr val="000000"/>
                </a:buClr>
                <a:buSzPct val="25000"/>
                <a:buFont typeface="Source Sans Pro"/>
                <a:buNone/>
              </a:pPr>
              <a:r>
                <a:rPr lang="en-US" sz="2000" b="1" kern="0" dirty="0">
                  <a:solidFill>
                    <a:srgbClr val="000000"/>
                  </a:solidFill>
                  <a:ea typeface="Source Sans Pro"/>
                  <a:cs typeface="Source Sans Pro"/>
                  <a:sym typeface="Source Sans Pro"/>
                  <a:rtl val="0"/>
                </a:rPr>
                <a:t>Connecting those forecasts/warnings with </a:t>
              </a:r>
              <a:r>
                <a:rPr lang="en-US" sz="2000" b="1" kern="0" dirty="0" smtClean="0">
                  <a:solidFill>
                    <a:srgbClr val="000000"/>
                  </a:solidFill>
                  <a:ea typeface="Source Sans Pro"/>
                  <a:cs typeface="Source Sans Pro"/>
                  <a:sym typeface="Source Sans Pro"/>
                  <a:rtl val="0"/>
                </a:rPr>
                <a:t>key partner decisions</a:t>
              </a:r>
              <a:endParaRPr lang="en-US" sz="2000" b="1" kern="0" dirty="0">
                <a:solidFill>
                  <a:srgbClr val="000000"/>
                </a:solidFill>
                <a:ea typeface="Source Sans Pro"/>
                <a:cs typeface="Source Sans Pro"/>
                <a:sym typeface="Source Sans Pro"/>
                <a:rtl val="0"/>
              </a:endParaRPr>
            </a:p>
          </p:txBody>
        </p:sp>
        <p:sp>
          <p:nvSpPr>
            <p:cNvPr id="21" name="Shape 244"/>
            <p:cNvSpPr txBox="1"/>
            <p:nvPr/>
          </p:nvSpPr>
          <p:spPr>
            <a:xfrm>
              <a:off x="6622610" y="2565738"/>
              <a:ext cx="2216590" cy="863262"/>
            </a:xfrm>
            <a:prstGeom prst="rect">
              <a:avLst/>
            </a:prstGeom>
            <a:noFill/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algn="ctr">
                <a:buClr>
                  <a:srgbClr val="C00000"/>
                </a:buClr>
                <a:buSzPct val="25000"/>
                <a:buFont typeface="Source Sans Pro"/>
                <a:buNone/>
              </a:pPr>
              <a:r>
                <a:rPr lang="en-US" sz="3200" kern="0" dirty="0" smtClean="0">
                  <a:solidFill>
                    <a:schemeClr val="bg1"/>
                  </a:solidFill>
                  <a:ea typeface="Source Sans Pro"/>
                  <a:cs typeface="Source Sans Pro"/>
                  <a:sym typeface="Source Sans Pro"/>
                  <a:rtl val="0"/>
                </a:rPr>
                <a:t>Prepared Society</a:t>
              </a:r>
              <a:endParaRPr lang="en-US" sz="3200" kern="0" dirty="0">
                <a:solidFill>
                  <a:schemeClr val="bg1"/>
                </a:solidFill>
                <a:ea typeface="Source Sans Pro"/>
                <a:cs typeface="Source Sans Pro"/>
                <a:sym typeface="Source Sans Pro"/>
                <a:rtl val="0"/>
              </a:endParaRPr>
            </a:p>
          </p:txBody>
        </p:sp>
        <p:sp>
          <p:nvSpPr>
            <p:cNvPr id="22" name="Shape 245"/>
            <p:cNvSpPr txBox="1"/>
            <p:nvPr/>
          </p:nvSpPr>
          <p:spPr>
            <a:xfrm>
              <a:off x="2472171" y="2558803"/>
              <a:ext cx="710451" cy="707886"/>
            </a:xfrm>
            <a:prstGeom prst="rect">
              <a:avLst/>
            </a:pr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>
                <a:buSzPct val="25000"/>
                <a:buFont typeface="Arial"/>
                <a:buNone/>
              </a:pPr>
              <a:r>
                <a:rPr lang="en-US" sz="1400" kern="0">
                  <a:solidFill>
                    <a:srgbClr val="000000"/>
                  </a:solidFill>
                  <a:ea typeface="Arial"/>
                  <a:cs typeface="Arial"/>
                  <a:sym typeface="Arial"/>
                  <a:rtl val="0"/>
                </a:rPr>
                <a:t> </a:t>
              </a:r>
            </a:p>
          </p:txBody>
        </p:sp>
        <p:sp>
          <p:nvSpPr>
            <p:cNvPr id="23" name="Shape 246"/>
            <p:cNvSpPr txBox="1"/>
            <p:nvPr/>
          </p:nvSpPr>
          <p:spPr>
            <a:xfrm>
              <a:off x="6138182" y="2589460"/>
              <a:ext cx="484428" cy="707886"/>
            </a:xfrm>
            <a:prstGeom prst="rect">
              <a:avLst/>
            </a:prstGeom>
            <a:noFill/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>
                <a:buClr>
                  <a:srgbClr val="0070C0"/>
                </a:buClr>
                <a:buSzPct val="25000"/>
                <a:buFont typeface="Arial"/>
                <a:buNone/>
              </a:pPr>
              <a:r>
                <a:rPr lang="en-US" sz="4000" b="1" kern="0" dirty="0">
                  <a:solidFill>
                    <a:srgbClr val="0070C0"/>
                  </a:solidFill>
                  <a:ea typeface="Arial"/>
                  <a:cs typeface="Arial"/>
                  <a:sym typeface="Arial"/>
                  <a:rtl val="0"/>
                </a:rPr>
                <a:t>=</a:t>
              </a:r>
            </a:p>
          </p:txBody>
        </p:sp>
      </p:grpSp>
      <p:pic>
        <p:nvPicPr>
          <p:cNvPr id="24" name="Picture 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5520" y="4025055"/>
            <a:ext cx="6248663" cy="25281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5" name="TextBox 14"/>
          <p:cNvSpPr txBox="1"/>
          <p:nvPr/>
        </p:nvSpPr>
        <p:spPr>
          <a:xfrm>
            <a:off x="25998" y="2045511"/>
            <a:ext cx="9144000" cy="707886"/>
          </a:xfrm>
          <a:prstGeom prst="rect">
            <a:avLst/>
          </a:prstGeom>
          <a:solidFill>
            <a:srgbClr val="0F6FC6">
              <a:lumMod val="75000"/>
            </a:srgbClr>
          </a:solidFill>
          <a:ln w="25400">
            <a:noFill/>
          </a:ln>
          <a:scene3d>
            <a:camera prst="orthographicFront"/>
            <a:lightRig rig="threePt" dir="t"/>
          </a:scene3d>
          <a:sp3d>
            <a:bevelT/>
            <a:bevelB/>
          </a:sp3d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1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itchFamily="34" charset="0"/>
              </a:rPr>
              <a:t>Involves entire US Weather Enterprise WORKING TOGETHER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1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itchFamily="34" charset="0"/>
              </a:rPr>
              <a:t>to </a:t>
            </a:r>
            <a:r>
              <a:rPr kumimoji="0" lang="en-US" sz="2000" b="1" i="1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itchFamily="34" charset="0"/>
              </a:rPr>
              <a:t>achieve far-reaching national preparedness for weather events</a:t>
            </a: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389920046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415BDB8-58BB-477C-83C9-71FC18A92F00}" type="slidenum">
              <a:rPr lang="en-US" smtClean="0"/>
              <a:pPr>
                <a:defRPr/>
              </a:pPr>
              <a:t>16</a:t>
            </a:fld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152400" y="2057400"/>
            <a:ext cx="1600199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kern="0" dirty="0" smtClean="0">
                <a:solidFill>
                  <a:srgbClr val="000000"/>
                </a:solidFill>
                <a:cs typeface="Arial"/>
                <a:sym typeface="Arial"/>
                <a:rtl val="0"/>
              </a:rPr>
              <a:t>Medium Range products highlight snowstorm threat</a:t>
            </a:r>
            <a:endParaRPr lang="en-US" sz="1400" kern="0" dirty="0">
              <a:solidFill>
                <a:srgbClr val="000000"/>
              </a:solidFill>
              <a:cs typeface="Arial"/>
              <a:sym typeface="Arial"/>
              <a:rtl val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760241" y="2073057"/>
            <a:ext cx="1714971" cy="28931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kern="0" dirty="0" smtClean="0">
                <a:solidFill>
                  <a:srgbClr val="000000"/>
                </a:solidFill>
                <a:cs typeface="Arial"/>
                <a:sym typeface="Arial"/>
                <a:rtl val="0"/>
              </a:rPr>
              <a:t>Medium Range products highlight snowstorm threat</a:t>
            </a:r>
          </a:p>
          <a:p>
            <a:endParaRPr lang="en-US" sz="1400" kern="0" dirty="0">
              <a:solidFill>
                <a:srgbClr val="000000"/>
              </a:solidFill>
              <a:cs typeface="Arial"/>
              <a:sym typeface="Arial"/>
              <a:rtl val="0"/>
            </a:endParaRPr>
          </a:p>
          <a:p>
            <a:r>
              <a:rPr lang="en-US" sz="1400" kern="0" dirty="0" smtClean="0">
                <a:solidFill>
                  <a:srgbClr val="000000"/>
                </a:solidFill>
                <a:cs typeface="Arial"/>
                <a:sym typeface="Arial"/>
                <a:rtl val="0"/>
              </a:rPr>
              <a:t>NWS collaboration on messaging and strategy</a:t>
            </a:r>
          </a:p>
          <a:p>
            <a:endParaRPr lang="en-US" sz="1400" kern="0" dirty="0">
              <a:solidFill>
                <a:srgbClr val="000000"/>
              </a:solidFill>
              <a:cs typeface="Arial"/>
              <a:sym typeface="Arial"/>
              <a:rtl val="0"/>
            </a:endParaRPr>
          </a:p>
          <a:p>
            <a:r>
              <a:rPr lang="en-US" sz="1400" kern="0" dirty="0" smtClean="0">
                <a:solidFill>
                  <a:srgbClr val="000000"/>
                </a:solidFill>
                <a:cs typeface="Arial"/>
                <a:sym typeface="Arial"/>
                <a:rtl val="0"/>
              </a:rPr>
              <a:t>Alert state </a:t>
            </a:r>
            <a:r>
              <a:rPr lang="en-US" sz="1400" kern="0" dirty="0">
                <a:solidFill>
                  <a:srgbClr val="000000"/>
                </a:solidFill>
                <a:cs typeface="Arial"/>
                <a:sym typeface="Arial"/>
                <a:rtl val="0"/>
              </a:rPr>
              <a:t>and local governments</a:t>
            </a:r>
          </a:p>
          <a:p>
            <a:endParaRPr lang="en-US" sz="1400" kern="0" dirty="0">
              <a:solidFill>
                <a:srgbClr val="000000"/>
              </a:solidFill>
              <a:cs typeface="Arial"/>
              <a:sym typeface="Arial"/>
              <a:rtl val="0"/>
            </a:endParaRPr>
          </a:p>
          <a:p>
            <a:r>
              <a:rPr lang="en-US" sz="1400" kern="0" dirty="0" smtClean="0">
                <a:solidFill>
                  <a:srgbClr val="000000"/>
                </a:solidFill>
                <a:cs typeface="Arial"/>
                <a:sym typeface="Arial"/>
                <a:rtl val="0"/>
              </a:rPr>
              <a:t>National media interviews</a:t>
            </a:r>
            <a:endParaRPr lang="en-US" sz="1400" kern="0" dirty="0">
              <a:solidFill>
                <a:srgbClr val="000000"/>
              </a:solidFill>
              <a:cs typeface="Arial"/>
              <a:sym typeface="Arial"/>
              <a:rtl val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876800" y="2075210"/>
            <a:ext cx="2697981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kern="0" dirty="0" smtClean="0">
                <a:solidFill>
                  <a:srgbClr val="000000"/>
                </a:solidFill>
                <a:cs typeface="Arial"/>
                <a:sym typeface="Arial"/>
                <a:rtl val="0"/>
              </a:rPr>
              <a:t>8:30 am: NWS briefs FEMA HQ</a:t>
            </a:r>
          </a:p>
          <a:p>
            <a:endParaRPr lang="en-US" sz="1400" kern="0" dirty="0">
              <a:solidFill>
                <a:srgbClr val="000000"/>
              </a:solidFill>
              <a:cs typeface="Arial"/>
              <a:sym typeface="Arial"/>
              <a:rtl val="0"/>
            </a:endParaRPr>
          </a:p>
          <a:p>
            <a:r>
              <a:rPr lang="en-US" sz="1400" kern="0" dirty="0" smtClean="0">
                <a:solidFill>
                  <a:srgbClr val="000000"/>
                </a:solidFill>
                <a:cs typeface="Arial"/>
                <a:sym typeface="Arial"/>
                <a:rtl val="0"/>
              </a:rPr>
              <a:t>Coordination with state and local governments</a:t>
            </a:r>
          </a:p>
          <a:p>
            <a:endParaRPr lang="en-US" sz="1100" kern="0" dirty="0">
              <a:solidFill>
                <a:srgbClr val="000000"/>
              </a:solidFill>
              <a:cs typeface="Arial"/>
              <a:sym typeface="Arial"/>
              <a:rtl val="0"/>
            </a:endParaRPr>
          </a:p>
          <a:p>
            <a:r>
              <a:rPr lang="en-US" sz="1400" kern="0" dirty="0" smtClean="0">
                <a:solidFill>
                  <a:srgbClr val="000000"/>
                </a:solidFill>
                <a:cs typeface="Arial"/>
                <a:sym typeface="Arial"/>
                <a:rtl val="0"/>
              </a:rPr>
              <a:t>1 pm: National Press Briefing</a:t>
            </a:r>
          </a:p>
          <a:p>
            <a:endParaRPr lang="en-US" sz="1400" kern="0" dirty="0" smtClean="0">
              <a:solidFill>
                <a:srgbClr val="000000"/>
              </a:solidFill>
              <a:cs typeface="Arial"/>
              <a:sym typeface="Arial"/>
              <a:rtl val="0"/>
            </a:endParaRPr>
          </a:p>
          <a:p>
            <a:endParaRPr lang="en-US" sz="1400" kern="0" dirty="0">
              <a:solidFill>
                <a:srgbClr val="000000"/>
              </a:solidFill>
              <a:cs typeface="Arial"/>
              <a:sym typeface="Arial"/>
              <a:rtl val="0"/>
            </a:endParaRPr>
          </a:p>
          <a:p>
            <a:endParaRPr lang="en-US" sz="1400" kern="0" dirty="0" smtClean="0">
              <a:solidFill>
                <a:srgbClr val="000000"/>
              </a:solidFill>
              <a:cs typeface="Arial"/>
              <a:sym typeface="Arial"/>
              <a:rtl val="0"/>
            </a:endParaRPr>
          </a:p>
          <a:p>
            <a:endParaRPr lang="en-US" sz="1400" kern="0" dirty="0" smtClean="0">
              <a:solidFill>
                <a:srgbClr val="000000"/>
              </a:solidFill>
              <a:cs typeface="Arial"/>
              <a:sym typeface="Arial"/>
              <a:rtl val="0"/>
            </a:endParaRPr>
          </a:p>
          <a:p>
            <a:endParaRPr lang="en-US" sz="1000" kern="0" dirty="0" smtClean="0">
              <a:solidFill>
                <a:srgbClr val="000000"/>
              </a:solidFill>
              <a:cs typeface="Arial"/>
              <a:sym typeface="Arial"/>
              <a:rtl val="0"/>
            </a:endParaRPr>
          </a:p>
          <a:p>
            <a:endParaRPr lang="en-US" sz="1000" kern="0" dirty="0">
              <a:solidFill>
                <a:srgbClr val="000000"/>
              </a:solidFill>
              <a:cs typeface="Arial"/>
              <a:sym typeface="Arial"/>
              <a:rtl val="0"/>
            </a:endParaRPr>
          </a:p>
          <a:p>
            <a:endParaRPr lang="en-US" sz="1400" kern="0" dirty="0" smtClean="0">
              <a:solidFill>
                <a:srgbClr val="000000"/>
              </a:solidFill>
              <a:cs typeface="Arial"/>
              <a:sym typeface="Arial"/>
              <a:rtl val="0"/>
            </a:endParaRPr>
          </a:p>
          <a:p>
            <a:endParaRPr lang="en-US" sz="1100" kern="0" dirty="0">
              <a:solidFill>
                <a:srgbClr val="000000"/>
              </a:solidFill>
              <a:cs typeface="Arial"/>
              <a:sym typeface="Arial"/>
              <a:rtl val="0"/>
            </a:endParaRPr>
          </a:p>
          <a:p>
            <a:endParaRPr lang="en-US" sz="1400" kern="0" dirty="0">
              <a:solidFill>
                <a:srgbClr val="000000"/>
              </a:solidFill>
              <a:cs typeface="Arial"/>
              <a:sym typeface="Arial"/>
              <a:rtl val="0"/>
            </a:endParaRPr>
          </a:p>
        </p:txBody>
      </p:sp>
      <p:grpSp>
        <p:nvGrpSpPr>
          <p:cNvPr id="9" name="Group 8"/>
          <p:cNvGrpSpPr/>
          <p:nvPr/>
        </p:nvGrpSpPr>
        <p:grpSpPr>
          <a:xfrm>
            <a:off x="-288195" y="1545765"/>
            <a:ext cx="9268909" cy="450036"/>
            <a:chOff x="-288195" y="1545765"/>
            <a:chExt cx="9268909" cy="450036"/>
          </a:xfrm>
        </p:grpSpPr>
        <p:grpSp>
          <p:nvGrpSpPr>
            <p:cNvPr id="10" name="Group 9"/>
            <p:cNvGrpSpPr/>
            <p:nvPr/>
          </p:nvGrpSpPr>
          <p:grpSpPr>
            <a:xfrm>
              <a:off x="-288195" y="1557059"/>
              <a:ext cx="9127395" cy="438742"/>
              <a:chOff x="-288195" y="1749287"/>
              <a:chExt cx="9127395" cy="438742"/>
            </a:xfrm>
          </p:grpSpPr>
          <p:cxnSp>
            <p:nvCxnSpPr>
              <p:cNvPr id="18" name="Straight Connector 17"/>
              <p:cNvCxnSpPr/>
              <p:nvPr/>
            </p:nvCxnSpPr>
            <p:spPr>
              <a:xfrm>
                <a:off x="314400" y="2188029"/>
                <a:ext cx="8524800" cy="0"/>
              </a:xfrm>
              <a:prstGeom prst="line">
                <a:avLst/>
              </a:prstGeom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9" name="Straight Connector 18"/>
              <p:cNvCxnSpPr/>
              <p:nvPr/>
            </p:nvCxnSpPr>
            <p:spPr>
              <a:xfrm>
                <a:off x="2209800" y="2021028"/>
                <a:ext cx="8158" cy="167001"/>
              </a:xfrm>
              <a:prstGeom prst="line">
                <a:avLst/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0" name="Straight Connector 19"/>
              <p:cNvCxnSpPr/>
              <p:nvPr/>
            </p:nvCxnSpPr>
            <p:spPr>
              <a:xfrm>
                <a:off x="314400" y="2021028"/>
                <a:ext cx="6720" cy="167001"/>
              </a:xfrm>
              <a:prstGeom prst="line">
                <a:avLst/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21" name="TextBox 20"/>
              <p:cNvSpPr txBox="1"/>
              <p:nvPr/>
            </p:nvSpPr>
            <p:spPr>
              <a:xfrm>
                <a:off x="1395000" y="1752330"/>
                <a:ext cx="1807029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kern="0" dirty="0" smtClean="0">
                    <a:solidFill>
                      <a:srgbClr val="000000"/>
                    </a:solidFill>
                    <a:cs typeface="Arial"/>
                    <a:sym typeface="Arial"/>
                    <a:rtl val="0"/>
                  </a:rPr>
                  <a:t>Jan 19</a:t>
                </a:r>
                <a:endParaRPr lang="en-US" sz="1400" kern="0" dirty="0">
                  <a:solidFill>
                    <a:srgbClr val="000000"/>
                  </a:solidFill>
                  <a:cs typeface="Arial"/>
                  <a:sym typeface="Arial"/>
                  <a:rtl val="0"/>
                </a:endParaRPr>
              </a:p>
            </p:txBody>
          </p:sp>
          <p:sp>
            <p:nvSpPr>
              <p:cNvPr id="22" name="TextBox 21"/>
              <p:cNvSpPr txBox="1"/>
              <p:nvPr/>
            </p:nvSpPr>
            <p:spPr>
              <a:xfrm>
                <a:off x="-288195" y="1749287"/>
                <a:ext cx="1807029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kern="0" dirty="0" smtClean="0">
                    <a:solidFill>
                      <a:srgbClr val="000000"/>
                    </a:solidFill>
                    <a:cs typeface="Arial"/>
                    <a:sym typeface="Arial"/>
                    <a:rtl val="0"/>
                  </a:rPr>
                  <a:t>Jan 17 &amp; 18</a:t>
                </a:r>
                <a:endParaRPr lang="en-US" sz="1400" kern="0" dirty="0">
                  <a:solidFill>
                    <a:srgbClr val="000000"/>
                  </a:solidFill>
                  <a:cs typeface="Arial"/>
                  <a:sym typeface="Arial"/>
                  <a:rtl val="0"/>
                </a:endParaRPr>
              </a:p>
            </p:txBody>
          </p:sp>
        </p:grpSp>
        <p:sp>
          <p:nvSpPr>
            <p:cNvPr id="12" name="TextBox 11"/>
            <p:cNvSpPr txBox="1"/>
            <p:nvPr/>
          </p:nvSpPr>
          <p:spPr>
            <a:xfrm>
              <a:off x="3049690" y="1545765"/>
              <a:ext cx="180702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kern="0" dirty="0" smtClean="0">
                  <a:solidFill>
                    <a:srgbClr val="000000"/>
                  </a:solidFill>
                  <a:cs typeface="Arial"/>
                  <a:sym typeface="Arial"/>
                  <a:rtl val="0"/>
                </a:rPr>
                <a:t>Jan 20</a:t>
              </a:r>
              <a:endParaRPr lang="en-US" sz="1400" kern="0" dirty="0">
                <a:solidFill>
                  <a:srgbClr val="000000"/>
                </a:solidFill>
                <a:cs typeface="Arial"/>
                <a:sym typeface="Arial"/>
                <a:rtl val="0"/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4748175" y="1546380"/>
              <a:ext cx="180702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kern="0" dirty="0" smtClean="0">
                  <a:solidFill>
                    <a:srgbClr val="000000"/>
                  </a:solidFill>
                  <a:cs typeface="Arial"/>
                  <a:sym typeface="Arial"/>
                  <a:rtl val="0"/>
                </a:rPr>
                <a:t>Jan 21</a:t>
              </a:r>
              <a:endParaRPr lang="en-US" sz="1400" kern="0" dirty="0">
                <a:solidFill>
                  <a:srgbClr val="000000"/>
                </a:solidFill>
                <a:cs typeface="Arial"/>
                <a:sym typeface="Arial"/>
                <a:rtl val="0"/>
              </a:endParaRP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7173685" y="1557059"/>
              <a:ext cx="180702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kern="0" dirty="0" smtClean="0">
                  <a:solidFill>
                    <a:srgbClr val="000000"/>
                  </a:solidFill>
                  <a:cs typeface="Arial"/>
                  <a:sym typeface="Arial"/>
                  <a:rtl val="0"/>
                </a:rPr>
                <a:t>Jan 22</a:t>
              </a:r>
              <a:endParaRPr lang="en-US" sz="1400" kern="0" dirty="0">
                <a:solidFill>
                  <a:srgbClr val="000000"/>
                </a:solidFill>
                <a:cs typeface="Arial"/>
                <a:sym typeface="Arial"/>
                <a:rtl val="0"/>
              </a:endParaRPr>
            </a:p>
          </p:txBody>
        </p:sp>
      </p:grpSp>
      <p:sp>
        <p:nvSpPr>
          <p:cNvPr id="23" name="TextBox 22"/>
          <p:cNvSpPr txBox="1"/>
          <p:nvPr/>
        </p:nvSpPr>
        <p:spPr>
          <a:xfrm>
            <a:off x="3428930" y="2102960"/>
            <a:ext cx="1546261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kern="0" dirty="0" smtClean="0">
                <a:solidFill>
                  <a:srgbClr val="000000"/>
                </a:solidFill>
                <a:cs typeface="Arial"/>
                <a:sym typeface="Arial"/>
                <a:rtl val="0"/>
              </a:rPr>
              <a:t>8:30 am: NWS briefs FEMA HQ</a:t>
            </a:r>
          </a:p>
          <a:p>
            <a:endParaRPr lang="en-US" sz="1400" kern="0" dirty="0">
              <a:solidFill>
                <a:srgbClr val="000000"/>
              </a:solidFill>
              <a:cs typeface="Arial"/>
              <a:sym typeface="Arial"/>
              <a:rtl val="0"/>
            </a:endParaRPr>
          </a:p>
          <a:p>
            <a:r>
              <a:rPr lang="en-US" sz="1400" kern="0" dirty="0">
                <a:solidFill>
                  <a:srgbClr val="000000"/>
                </a:solidFill>
                <a:cs typeface="Arial"/>
                <a:sym typeface="Arial"/>
                <a:rtl val="0"/>
              </a:rPr>
              <a:t>Coordination with state and local governments</a:t>
            </a:r>
          </a:p>
          <a:p>
            <a:endParaRPr lang="en-US" sz="1400" kern="0" dirty="0" smtClean="0">
              <a:solidFill>
                <a:srgbClr val="000000"/>
              </a:solidFill>
              <a:cs typeface="Arial"/>
              <a:sym typeface="Arial"/>
              <a:rtl val="0"/>
            </a:endParaRPr>
          </a:p>
          <a:p>
            <a:r>
              <a:rPr lang="en-US" sz="1400" kern="0" dirty="0" smtClean="0">
                <a:solidFill>
                  <a:srgbClr val="000000"/>
                </a:solidFill>
                <a:cs typeface="Arial"/>
                <a:sym typeface="Arial"/>
                <a:rtl val="0"/>
              </a:rPr>
              <a:t>Numerous national media interviews</a:t>
            </a:r>
            <a:endParaRPr lang="en-US" sz="1400" kern="0" dirty="0">
              <a:solidFill>
                <a:srgbClr val="000000"/>
              </a:solidFill>
              <a:cs typeface="Arial"/>
              <a:sym typeface="Arial"/>
              <a:rtl val="0"/>
            </a:endParaRPr>
          </a:p>
          <a:p>
            <a:endParaRPr lang="en-US" sz="1400" kern="0" dirty="0" smtClean="0">
              <a:solidFill>
                <a:srgbClr val="000000"/>
              </a:solidFill>
              <a:cs typeface="Arial"/>
              <a:sym typeface="Arial"/>
              <a:rtl val="0"/>
            </a:endParaRPr>
          </a:p>
          <a:p>
            <a:endParaRPr lang="en-US" sz="1400" kern="0" dirty="0" smtClean="0">
              <a:solidFill>
                <a:srgbClr val="000000"/>
              </a:solidFill>
              <a:cs typeface="Arial"/>
              <a:sym typeface="Arial"/>
              <a:rtl val="0"/>
            </a:endParaRPr>
          </a:p>
          <a:p>
            <a:endParaRPr lang="en-US" sz="1400" kern="0" dirty="0">
              <a:solidFill>
                <a:srgbClr val="000000"/>
              </a:solidFill>
              <a:cs typeface="Arial"/>
              <a:sym typeface="Arial"/>
              <a:rtl val="0"/>
            </a:endParaRPr>
          </a:p>
          <a:p>
            <a:r>
              <a:rPr lang="en-US" sz="1400" b="1" kern="0" dirty="0" smtClean="0">
                <a:solidFill>
                  <a:srgbClr val="000000"/>
                </a:solidFill>
                <a:cs typeface="Arial"/>
                <a:sym typeface="Arial"/>
                <a:rtl val="0"/>
              </a:rPr>
              <a:t>Blizzard Watches</a:t>
            </a:r>
          </a:p>
          <a:p>
            <a:r>
              <a:rPr lang="en-US" sz="1400" b="1" kern="0" dirty="0" smtClean="0">
                <a:solidFill>
                  <a:srgbClr val="000000"/>
                </a:solidFill>
                <a:cs typeface="Arial"/>
                <a:sym typeface="Arial"/>
                <a:rtl val="0"/>
              </a:rPr>
              <a:t> Issued</a:t>
            </a:r>
          </a:p>
          <a:p>
            <a:endParaRPr lang="en-US" sz="1400" kern="0" dirty="0">
              <a:solidFill>
                <a:srgbClr val="000000"/>
              </a:solidFill>
              <a:cs typeface="Arial"/>
              <a:sym typeface="Arial"/>
              <a:rtl val="0"/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7560753" y="2124428"/>
            <a:ext cx="1491344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kern="0" dirty="0" smtClean="0">
                <a:solidFill>
                  <a:srgbClr val="000000"/>
                </a:solidFill>
                <a:cs typeface="Arial"/>
                <a:sym typeface="Arial"/>
                <a:rtl val="0"/>
              </a:rPr>
              <a:t>Collaboration to raise snowfall in NYC area</a:t>
            </a:r>
          </a:p>
          <a:p>
            <a:endParaRPr lang="en-US" sz="1400" kern="0" dirty="0">
              <a:solidFill>
                <a:srgbClr val="000000"/>
              </a:solidFill>
              <a:cs typeface="Arial"/>
              <a:sym typeface="Arial"/>
              <a:rtl val="0"/>
            </a:endParaRPr>
          </a:p>
          <a:p>
            <a:r>
              <a:rPr lang="en-US" sz="1400" kern="0" dirty="0" smtClean="0">
                <a:solidFill>
                  <a:srgbClr val="000000"/>
                </a:solidFill>
                <a:cs typeface="Arial"/>
                <a:sym typeface="Arial"/>
                <a:rtl val="0"/>
              </a:rPr>
              <a:t>Embed with EOCs</a:t>
            </a:r>
          </a:p>
          <a:p>
            <a:endParaRPr lang="en-US" sz="1400" b="1" kern="0" dirty="0">
              <a:solidFill>
                <a:srgbClr val="000000"/>
              </a:solidFill>
              <a:cs typeface="Arial"/>
              <a:sym typeface="Arial"/>
              <a:rtl val="0"/>
            </a:endParaRPr>
          </a:p>
          <a:p>
            <a:r>
              <a:rPr lang="en-US" sz="1400" b="1" kern="0" dirty="0" smtClean="0">
                <a:solidFill>
                  <a:srgbClr val="000000"/>
                </a:solidFill>
                <a:cs typeface="Arial"/>
                <a:sym typeface="Arial"/>
                <a:rtl val="0"/>
              </a:rPr>
              <a:t>Schools </a:t>
            </a:r>
            <a:r>
              <a:rPr lang="en-US" sz="1400" b="1" kern="0" dirty="0">
                <a:solidFill>
                  <a:srgbClr val="000000"/>
                </a:solidFill>
                <a:cs typeface="Arial"/>
                <a:sym typeface="Arial"/>
                <a:rtl val="0"/>
              </a:rPr>
              <a:t>and Government Close</a:t>
            </a:r>
          </a:p>
          <a:p>
            <a:endParaRPr lang="en-US" sz="1400" b="1" kern="0" dirty="0">
              <a:solidFill>
                <a:srgbClr val="000000"/>
              </a:solidFill>
              <a:cs typeface="Arial"/>
              <a:sym typeface="Arial"/>
              <a:rtl val="0"/>
            </a:endParaRPr>
          </a:p>
          <a:p>
            <a:r>
              <a:rPr lang="en-US" sz="1400" b="1" kern="0" dirty="0">
                <a:solidFill>
                  <a:srgbClr val="000000"/>
                </a:solidFill>
                <a:cs typeface="Arial"/>
                <a:sym typeface="Arial"/>
                <a:rtl val="0"/>
              </a:rPr>
              <a:t>Flights Canceled</a:t>
            </a:r>
          </a:p>
          <a:p>
            <a:endParaRPr lang="en-US" sz="1400" kern="0" dirty="0" smtClean="0">
              <a:solidFill>
                <a:srgbClr val="000000"/>
              </a:solidFill>
              <a:cs typeface="Arial"/>
              <a:sym typeface="Arial"/>
              <a:rtl val="0"/>
            </a:endParaRPr>
          </a:p>
          <a:p>
            <a:r>
              <a:rPr lang="en-US" sz="1400" b="1" kern="0" dirty="0" smtClean="0">
                <a:solidFill>
                  <a:srgbClr val="000000"/>
                </a:solidFill>
                <a:cs typeface="Arial"/>
                <a:sym typeface="Arial"/>
                <a:rtl val="0"/>
              </a:rPr>
              <a:t>Roads Closed</a:t>
            </a:r>
            <a:endParaRPr lang="en-US" sz="1400" b="1" kern="0" dirty="0">
              <a:solidFill>
                <a:srgbClr val="000000"/>
              </a:solidFill>
              <a:cs typeface="Arial"/>
              <a:sym typeface="Arial"/>
              <a:rtl val="0"/>
            </a:endParaRPr>
          </a:p>
        </p:txBody>
      </p:sp>
      <p:pic>
        <p:nvPicPr>
          <p:cNvPr id="27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91890" y="3407295"/>
            <a:ext cx="2270910" cy="12939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30" name="Straight Connector 29"/>
          <p:cNvCxnSpPr/>
          <p:nvPr/>
        </p:nvCxnSpPr>
        <p:spPr>
          <a:xfrm>
            <a:off x="3967835" y="1832892"/>
            <a:ext cx="6720" cy="167001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>
            <a:off x="5709802" y="1809187"/>
            <a:ext cx="6720" cy="167001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2" name="Straight Connector 31"/>
          <p:cNvCxnSpPr/>
          <p:nvPr/>
        </p:nvCxnSpPr>
        <p:spPr>
          <a:xfrm>
            <a:off x="8070480" y="1821659"/>
            <a:ext cx="6720" cy="167001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9" name="Title 1"/>
          <p:cNvSpPr txBox="1">
            <a:spLocks/>
          </p:cNvSpPr>
          <p:nvPr/>
        </p:nvSpPr>
        <p:spPr bwMode="auto">
          <a:xfrm>
            <a:off x="1219200" y="76200"/>
            <a:ext cx="7620000" cy="1230086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ysClr val="windowText" lastClr="000000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182880" bIns="45720" numCol="1" anchor="ctr" anchorCtr="0" compatLnSpc="1">
            <a:prstTxWarp prst="textNoShape">
              <a:avLst/>
            </a:prstTxWarp>
          </a:bodyPr>
          <a:lstStyle>
            <a:lvl1pPr algn="r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FFFFCC"/>
                </a:solidFill>
                <a:latin typeface="Franklin Gothic Demi" pitchFamily="34" charset="0"/>
                <a:ea typeface="+mj-ea"/>
                <a:cs typeface="+mj-cs"/>
              </a:defRPr>
            </a:lvl1pPr>
            <a:lvl2pPr algn="r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FFFFCC"/>
                </a:solidFill>
                <a:latin typeface="Franklin Gothic Demi" pitchFamily="34" charset="0"/>
              </a:defRPr>
            </a:lvl2pPr>
            <a:lvl3pPr algn="r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FFFFCC"/>
                </a:solidFill>
                <a:latin typeface="Franklin Gothic Demi" pitchFamily="34" charset="0"/>
              </a:defRPr>
            </a:lvl3pPr>
            <a:lvl4pPr algn="r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FFFFCC"/>
                </a:solidFill>
                <a:latin typeface="Franklin Gothic Demi" pitchFamily="34" charset="0"/>
              </a:defRPr>
            </a:lvl4pPr>
            <a:lvl5pPr algn="r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FFFFCC"/>
                </a:solidFill>
                <a:latin typeface="Franklin Gothic Demi" pitchFamily="34" charset="0"/>
              </a:defRPr>
            </a:lvl5pPr>
            <a:lvl6pPr marL="457200" algn="r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FFFFCC"/>
                </a:solidFill>
                <a:latin typeface="SolexBlackLiningItalic" pitchFamily="2" charset="0"/>
              </a:defRPr>
            </a:lvl6pPr>
            <a:lvl7pPr marL="914400" algn="r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FFFFCC"/>
                </a:solidFill>
                <a:latin typeface="SolexBlackLiningItalic" pitchFamily="2" charset="0"/>
              </a:defRPr>
            </a:lvl7pPr>
            <a:lvl8pPr marL="1371600" algn="r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FFFFCC"/>
                </a:solidFill>
                <a:latin typeface="SolexBlackLiningItalic" pitchFamily="2" charset="0"/>
              </a:defRPr>
            </a:lvl8pPr>
            <a:lvl9pPr marL="1828800" algn="r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FFFFCC"/>
                </a:solidFill>
                <a:latin typeface="SolexBlackLiningItalic" pitchFamily="2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Connecting All</a:t>
            </a:r>
            <a:r>
              <a:rPr kumimoji="0" lang="en-US" sz="4000" b="1" i="0" u="none" strike="noStrike" kern="0" cap="none" spc="0" normalizeH="0" noProof="0" dirty="0" smtClean="0">
                <a:ln>
                  <a:noFill/>
                </a:ln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the Pieces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3200" b="1" kern="0" noProof="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January 2016 Blizzard Timeline</a:t>
            </a:r>
            <a:endParaRPr kumimoji="0" lang="en-US" sz="3200" b="0" i="1" u="none" strike="noStrike" kern="0" cap="none" spc="0" normalizeH="0" baseline="0" noProof="0" dirty="0" smtClean="0">
              <a:ln>
                <a:noFill/>
              </a:ln>
              <a:solidFill>
                <a:srgbClr val="FFFF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pic>
        <p:nvPicPr>
          <p:cNvPr id="33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295" r="35040" b="56823"/>
          <a:stretch/>
        </p:blipFill>
        <p:spPr bwMode="auto">
          <a:xfrm>
            <a:off x="160897" y="4966157"/>
            <a:ext cx="2479241" cy="1287231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5400" y="4902937"/>
            <a:ext cx="1868214" cy="1497863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7018" y="4993907"/>
            <a:ext cx="1629701" cy="117652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6" cstate="print">
            <a:lum bright="6000"/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22295" y="4993907"/>
            <a:ext cx="1829802" cy="13723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010875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415BDB8-58BB-477C-83C9-71FC18A92F00}" type="slidenum">
              <a:rPr lang="en-US" smtClean="0"/>
              <a:pPr>
                <a:defRPr/>
              </a:pPr>
              <a:t>17</a:t>
            </a:fld>
            <a:endParaRPr lang="en-US"/>
          </a:p>
        </p:txBody>
      </p:sp>
      <p:sp>
        <p:nvSpPr>
          <p:cNvPr id="9" name="Title 1"/>
          <p:cNvSpPr txBox="1">
            <a:spLocks/>
          </p:cNvSpPr>
          <p:nvPr/>
        </p:nvSpPr>
        <p:spPr bwMode="auto">
          <a:xfrm>
            <a:off x="1219200" y="76200"/>
            <a:ext cx="7620000" cy="1230086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ysClr val="windowText" lastClr="000000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182880" bIns="45720" numCol="1" anchor="ctr" anchorCtr="0" compatLnSpc="1">
            <a:prstTxWarp prst="textNoShape">
              <a:avLst/>
            </a:prstTxWarp>
          </a:bodyPr>
          <a:lstStyle>
            <a:lvl1pPr algn="r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FFFFCC"/>
                </a:solidFill>
                <a:latin typeface="Franklin Gothic Demi" pitchFamily="34" charset="0"/>
                <a:ea typeface="+mj-ea"/>
                <a:cs typeface="+mj-cs"/>
              </a:defRPr>
            </a:lvl1pPr>
            <a:lvl2pPr algn="r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FFFFCC"/>
                </a:solidFill>
                <a:latin typeface="Franklin Gothic Demi" pitchFamily="34" charset="0"/>
              </a:defRPr>
            </a:lvl2pPr>
            <a:lvl3pPr algn="r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FFFFCC"/>
                </a:solidFill>
                <a:latin typeface="Franklin Gothic Demi" pitchFamily="34" charset="0"/>
              </a:defRPr>
            </a:lvl3pPr>
            <a:lvl4pPr algn="r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FFFFCC"/>
                </a:solidFill>
                <a:latin typeface="Franklin Gothic Demi" pitchFamily="34" charset="0"/>
              </a:defRPr>
            </a:lvl4pPr>
            <a:lvl5pPr algn="r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FFFFCC"/>
                </a:solidFill>
                <a:latin typeface="Franklin Gothic Demi" pitchFamily="34" charset="0"/>
              </a:defRPr>
            </a:lvl5pPr>
            <a:lvl6pPr marL="457200" algn="r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FFFFCC"/>
                </a:solidFill>
                <a:latin typeface="SolexBlackLiningItalic" pitchFamily="2" charset="0"/>
              </a:defRPr>
            </a:lvl6pPr>
            <a:lvl7pPr marL="914400" algn="r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FFFFCC"/>
                </a:solidFill>
                <a:latin typeface="SolexBlackLiningItalic" pitchFamily="2" charset="0"/>
              </a:defRPr>
            </a:lvl7pPr>
            <a:lvl8pPr marL="1371600" algn="r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FFFFCC"/>
                </a:solidFill>
                <a:latin typeface="SolexBlackLiningItalic" pitchFamily="2" charset="0"/>
              </a:defRPr>
            </a:lvl8pPr>
            <a:lvl9pPr marL="1828800" algn="r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FFFFCC"/>
                </a:solidFill>
                <a:latin typeface="SolexBlackLiningItalic" pitchFamily="2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Connecting All</a:t>
            </a:r>
            <a:r>
              <a:rPr kumimoji="0" lang="en-US" sz="4000" b="1" i="0" u="none" strike="noStrike" kern="0" cap="none" spc="0" normalizeH="0" noProof="0" dirty="0" smtClean="0">
                <a:ln>
                  <a:noFill/>
                </a:ln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the Pieces</a:t>
            </a:r>
            <a:endParaRPr kumimoji="0" lang="en-US" sz="4000" b="0" i="1" u="none" strike="noStrike" kern="0" cap="none" spc="0" normalizeH="0" baseline="0" noProof="0" dirty="0" smtClean="0">
              <a:ln>
                <a:noFill/>
              </a:ln>
              <a:solidFill>
                <a:srgbClr val="FFFF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95300" y="1528651"/>
            <a:ext cx="7696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Long Island Expressway</a:t>
            </a:r>
            <a:endParaRPr lang="en-US" sz="3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1" y="2514600"/>
            <a:ext cx="4191000" cy="3422995"/>
          </a:xfrm>
          <a:prstGeom prst="rect">
            <a:avLst/>
          </a:prstGeom>
          <a:ln>
            <a:solidFill>
              <a:schemeClr val="accent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5800" y="2514600"/>
            <a:ext cx="4343400" cy="3422995"/>
          </a:xfrm>
          <a:prstGeom prst="rect">
            <a:avLst/>
          </a:prstGeom>
          <a:ln>
            <a:solidFill>
              <a:schemeClr val="accent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10" name="TextBox 9"/>
          <p:cNvSpPr txBox="1"/>
          <p:nvPr/>
        </p:nvSpPr>
        <p:spPr>
          <a:xfrm>
            <a:off x="228600" y="2057400"/>
            <a:ext cx="3810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chemeClr val="bg1"/>
                </a:solidFill>
              </a:rPr>
              <a:t>2013 Snowstorm</a:t>
            </a:r>
            <a:endParaRPr lang="en-US" sz="2400" b="1" dirty="0">
              <a:solidFill>
                <a:schemeClr val="bg1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648200" y="2057400"/>
            <a:ext cx="3810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chemeClr val="bg1"/>
                </a:solidFill>
              </a:rPr>
              <a:t>2016 Snowstorm</a:t>
            </a:r>
            <a:endParaRPr lang="en-US" sz="2400" b="1" dirty="0">
              <a:solidFill>
                <a:schemeClr val="bg1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28600" y="5939702"/>
            <a:ext cx="39624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Past</a:t>
            </a:r>
            <a:endParaRPr lang="en-US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533899" y="5933130"/>
            <a:ext cx="42672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With Decision Support</a:t>
            </a:r>
            <a:endParaRPr lang="en-US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56094944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415BDB8-58BB-477C-83C9-71FC18A92F00}" type="slidenum">
              <a:rPr lang="en-US" smtClean="0"/>
              <a:pPr>
                <a:defRPr/>
              </a:pPr>
              <a:t>18</a:t>
            </a:fld>
            <a:endParaRPr lang="en-US"/>
          </a:p>
        </p:txBody>
      </p:sp>
      <p:sp>
        <p:nvSpPr>
          <p:cNvPr id="9" name="Title 1"/>
          <p:cNvSpPr txBox="1">
            <a:spLocks/>
          </p:cNvSpPr>
          <p:nvPr/>
        </p:nvSpPr>
        <p:spPr bwMode="auto">
          <a:xfrm>
            <a:off x="1219200" y="76200"/>
            <a:ext cx="7620000" cy="1230086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ysClr val="windowText" lastClr="000000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182880" bIns="45720" numCol="1" anchor="ctr" anchorCtr="0" compatLnSpc="1">
            <a:prstTxWarp prst="textNoShape">
              <a:avLst/>
            </a:prstTxWarp>
          </a:bodyPr>
          <a:lstStyle>
            <a:lvl1pPr algn="r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FFFFCC"/>
                </a:solidFill>
                <a:latin typeface="Franklin Gothic Demi" pitchFamily="34" charset="0"/>
                <a:ea typeface="+mj-ea"/>
                <a:cs typeface="+mj-cs"/>
              </a:defRPr>
            </a:lvl1pPr>
            <a:lvl2pPr algn="r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FFFFCC"/>
                </a:solidFill>
                <a:latin typeface="Franklin Gothic Demi" pitchFamily="34" charset="0"/>
              </a:defRPr>
            </a:lvl2pPr>
            <a:lvl3pPr algn="r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FFFFCC"/>
                </a:solidFill>
                <a:latin typeface="Franklin Gothic Demi" pitchFamily="34" charset="0"/>
              </a:defRPr>
            </a:lvl3pPr>
            <a:lvl4pPr algn="r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FFFFCC"/>
                </a:solidFill>
                <a:latin typeface="Franklin Gothic Demi" pitchFamily="34" charset="0"/>
              </a:defRPr>
            </a:lvl4pPr>
            <a:lvl5pPr algn="r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FFFFCC"/>
                </a:solidFill>
                <a:latin typeface="Franklin Gothic Demi" pitchFamily="34" charset="0"/>
              </a:defRPr>
            </a:lvl5pPr>
            <a:lvl6pPr marL="457200" algn="r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FFFFCC"/>
                </a:solidFill>
                <a:latin typeface="SolexBlackLiningItalic" pitchFamily="2" charset="0"/>
              </a:defRPr>
            </a:lvl6pPr>
            <a:lvl7pPr marL="914400" algn="r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FFFFCC"/>
                </a:solidFill>
                <a:latin typeface="SolexBlackLiningItalic" pitchFamily="2" charset="0"/>
              </a:defRPr>
            </a:lvl7pPr>
            <a:lvl8pPr marL="1371600" algn="r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FFFFCC"/>
                </a:solidFill>
                <a:latin typeface="SolexBlackLiningItalic" pitchFamily="2" charset="0"/>
              </a:defRPr>
            </a:lvl8pPr>
            <a:lvl9pPr marL="1828800" algn="r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FFFFCC"/>
                </a:solidFill>
                <a:latin typeface="SolexBlackLiningItalic" pitchFamily="2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Summary</a:t>
            </a:r>
            <a:endParaRPr kumimoji="0" lang="en-US" sz="3600" b="0" i="1" u="none" strike="noStrike" kern="0" cap="none" spc="0" normalizeH="0" baseline="0" noProof="0" dirty="0" smtClean="0">
              <a:ln>
                <a:noFill/>
              </a:ln>
              <a:solidFill>
                <a:srgbClr val="FFFF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10" name="Shape 399"/>
          <p:cNvSpPr txBox="1">
            <a:spLocks/>
          </p:cNvSpPr>
          <p:nvPr/>
        </p:nvSpPr>
        <p:spPr bwMode="auto">
          <a:xfrm>
            <a:off x="228600" y="1752600"/>
            <a:ext cx="8763000" cy="441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5" tIns="45700" rIns="91425" bIns="45700" numCol="1" anchor="t" anchorCtr="0" compatLnSpc="1">
            <a:prstTxWarp prst="textNoShape">
              <a:avLst/>
            </a:prstTxWarp>
            <a:normAutofit fontScale="92500" lnSpcReduction="10000"/>
          </a:bodyPr>
          <a:lstStyle>
            <a:lvl1pPr marL="342900" indent="-342900" algn="l" rtl="0" eaLnBrk="0" fontAlgn="base" hangingPunct="0">
              <a:lnSpc>
                <a:spcPct val="90000"/>
              </a:lnSpc>
              <a:spcBef>
                <a:spcPct val="75000"/>
              </a:spcBef>
              <a:spcAft>
                <a:spcPct val="0"/>
              </a:spcAft>
              <a:defRPr sz="2800">
                <a:solidFill>
                  <a:srgbClr val="083763"/>
                </a:solidFill>
                <a:latin typeface="Franklin Gothic Medium" pitchFamily="34" charset="0"/>
                <a:ea typeface="+mn-ea"/>
                <a:cs typeface="+mn-cs"/>
              </a:defRPr>
            </a:lvl1pPr>
            <a:lvl2pPr marL="514350" indent="-285750" algn="l" rtl="0" eaLnBrk="0" fontAlgn="base" hangingPunct="0">
              <a:spcBef>
                <a:spcPct val="5000"/>
              </a:spcBef>
              <a:spcAft>
                <a:spcPct val="0"/>
              </a:spcAft>
              <a:buBlip>
                <a:blip r:embed="rId2"/>
              </a:buBlip>
              <a:defRPr sz="2000">
                <a:solidFill>
                  <a:srgbClr val="083763"/>
                </a:solidFill>
                <a:latin typeface="Franklin Gothic Medium Cond" pitchFamily="34" charset="0"/>
              </a:defRPr>
            </a:lvl2pPr>
            <a:lvl3pPr marL="914400" indent="-228600" algn="l" rtl="0" eaLnBrk="0" fontAlgn="base" hangingPunct="0">
              <a:spcBef>
                <a:spcPct val="5000"/>
              </a:spcBef>
              <a:spcAft>
                <a:spcPct val="0"/>
              </a:spcAft>
              <a:buBlip>
                <a:blip r:embed="rId3"/>
              </a:buBlip>
              <a:defRPr>
                <a:solidFill>
                  <a:srgbClr val="083763"/>
                </a:solidFill>
                <a:latin typeface="Franklin Gothic Medium Cond" pitchFamily="34" charset="0"/>
              </a:defRPr>
            </a:lvl3pPr>
            <a:lvl4pPr marL="1257300" indent="-228600" algn="l" rtl="0" eaLnBrk="0" fontAlgn="base" hangingPunct="0">
              <a:spcBef>
                <a:spcPct val="5000"/>
              </a:spcBef>
              <a:spcAft>
                <a:spcPct val="0"/>
              </a:spcAft>
              <a:buBlip>
                <a:blip r:embed="rId4"/>
              </a:buBlip>
              <a:defRPr sz="1600">
                <a:solidFill>
                  <a:srgbClr val="083763"/>
                </a:solidFill>
                <a:latin typeface="Franklin Gothic Medium Cond" pitchFamily="34" charset="0"/>
              </a:defRPr>
            </a:lvl4pPr>
            <a:lvl5pPr marL="1600200" indent="-228600" algn="l" rtl="0" eaLnBrk="0" fontAlgn="base" hangingPunct="0">
              <a:spcBef>
                <a:spcPct val="5000"/>
              </a:spcBef>
              <a:spcAft>
                <a:spcPct val="0"/>
              </a:spcAft>
              <a:buChar char="»"/>
              <a:defRPr sz="1600">
                <a:solidFill>
                  <a:schemeClr val="accent2"/>
                </a:solidFill>
                <a:latin typeface="Franklin Gothic Medium Cond" pitchFamily="34" charset="0"/>
              </a:defRPr>
            </a:lvl5pPr>
            <a:lvl6pPr marL="2057400" indent="-228600" algn="l" rtl="0" eaLnBrk="1" fontAlgn="base" hangingPunct="1">
              <a:spcBef>
                <a:spcPct val="5000"/>
              </a:spcBef>
              <a:spcAft>
                <a:spcPct val="0"/>
              </a:spcAft>
              <a:buChar char="»"/>
              <a:defRPr>
                <a:solidFill>
                  <a:schemeClr val="accent2"/>
                </a:solidFill>
                <a:latin typeface="SolexRegularLining" pitchFamily="2" charset="0"/>
              </a:defRPr>
            </a:lvl6pPr>
            <a:lvl7pPr marL="2514600" indent="-228600" algn="l" rtl="0" eaLnBrk="1" fontAlgn="base" hangingPunct="1">
              <a:spcBef>
                <a:spcPct val="5000"/>
              </a:spcBef>
              <a:spcAft>
                <a:spcPct val="0"/>
              </a:spcAft>
              <a:buChar char="»"/>
              <a:defRPr>
                <a:solidFill>
                  <a:schemeClr val="accent2"/>
                </a:solidFill>
                <a:latin typeface="SolexRegularLining" pitchFamily="2" charset="0"/>
              </a:defRPr>
            </a:lvl7pPr>
            <a:lvl8pPr marL="2971800" indent="-228600" algn="l" rtl="0" eaLnBrk="1" fontAlgn="base" hangingPunct="1">
              <a:spcBef>
                <a:spcPct val="5000"/>
              </a:spcBef>
              <a:spcAft>
                <a:spcPct val="0"/>
              </a:spcAft>
              <a:buChar char="»"/>
              <a:defRPr>
                <a:solidFill>
                  <a:schemeClr val="accent2"/>
                </a:solidFill>
                <a:latin typeface="SolexRegularLining" pitchFamily="2" charset="0"/>
              </a:defRPr>
            </a:lvl8pPr>
            <a:lvl9pPr marL="3429000" indent="-228600" algn="l" rtl="0" eaLnBrk="1" fontAlgn="base" hangingPunct="1">
              <a:spcBef>
                <a:spcPct val="5000"/>
              </a:spcBef>
              <a:spcAft>
                <a:spcPct val="0"/>
              </a:spcAft>
              <a:buChar char="»"/>
              <a:defRPr>
                <a:solidFill>
                  <a:schemeClr val="accent2"/>
                </a:solidFill>
                <a:latin typeface="SolexRegularLining" pitchFamily="2" charset="0"/>
              </a:defRPr>
            </a:lvl9pPr>
          </a:lstStyle>
          <a:p>
            <a:pPr marL="182880" indent="-182880">
              <a:spcBef>
                <a:spcPts val="1200"/>
              </a:spcBef>
              <a:spcAft>
                <a:spcPts val="0"/>
              </a:spcAft>
              <a:buClr>
                <a:srgbClr val="C00000"/>
              </a:buClr>
              <a:buSzPct val="100000"/>
              <a:buFont typeface="Souce Sans Pro"/>
              <a:buChar char="•"/>
            </a:pPr>
            <a:r>
              <a:rPr lang="en-US" sz="2400" b="1" kern="0" dirty="0" smtClean="0">
                <a:solidFill>
                  <a:srgbClr val="002060"/>
                </a:solidFill>
                <a:latin typeface="Souce Sans Pro"/>
                <a:ea typeface="Souce Sans Pro"/>
                <a:cs typeface="Souce Sans Pro"/>
                <a:sym typeface="Souce Sans Pro"/>
              </a:rPr>
              <a:t>Weather enterprise monitoring and forecasting winter weather 24x7x365</a:t>
            </a:r>
          </a:p>
          <a:p>
            <a:pPr marL="182880" lvl="1" indent="-182880">
              <a:spcBef>
                <a:spcPts val="1200"/>
              </a:spcBef>
              <a:spcAft>
                <a:spcPts val="0"/>
              </a:spcAft>
              <a:buClr>
                <a:srgbClr val="C00000"/>
              </a:buClr>
              <a:buSzPct val="100000"/>
              <a:buFont typeface="Souce Sans Pro"/>
              <a:buChar char="•"/>
            </a:pPr>
            <a:r>
              <a:rPr lang="en-US" sz="2400" b="1" kern="0" dirty="0" smtClean="0">
                <a:solidFill>
                  <a:srgbClr val="002060"/>
                </a:solidFill>
                <a:latin typeface="Souce Sans Pro"/>
                <a:ea typeface="Souce Sans Pro"/>
                <a:cs typeface="Souce Sans Pro"/>
                <a:sym typeface="Souce Sans Pro"/>
              </a:rPr>
              <a:t>Winter weather forecasts are improving through advances in science, modeling, and communication</a:t>
            </a:r>
          </a:p>
          <a:p>
            <a:pPr marL="182880" lvl="1" indent="-182880">
              <a:spcBef>
                <a:spcPts val="1200"/>
              </a:spcBef>
              <a:spcAft>
                <a:spcPts val="0"/>
              </a:spcAft>
              <a:buClr>
                <a:srgbClr val="C00000"/>
              </a:buClr>
              <a:buSzPct val="100000"/>
              <a:buFont typeface="Souce Sans Pro"/>
              <a:buChar char="•"/>
            </a:pPr>
            <a:r>
              <a:rPr lang="en-US" sz="2400" b="1" kern="0" dirty="0" smtClean="0">
                <a:solidFill>
                  <a:srgbClr val="002060"/>
                </a:solidFill>
                <a:latin typeface="Souce Sans Pro"/>
                <a:ea typeface="Souce Sans Pro"/>
                <a:cs typeface="Souce Sans Pro"/>
                <a:sym typeface="Souce Sans Pro"/>
              </a:rPr>
              <a:t>Key challenges</a:t>
            </a:r>
          </a:p>
          <a:p>
            <a:pPr marL="582930" lvl="2" indent="-182880">
              <a:spcBef>
                <a:spcPts val="1200"/>
              </a:spcBef>
              <a:spcAft>
                <a:spcPts val="0"/>
              </a:spcAft>
              <a:buClr>
                <a:srgbClr val="C00000"/>
              </a:buClr>
              <a:buSzPct val="100000"/>
              <a:buFont typeface="Souce Sans Pro"/>
              <a:buChar char="•"/>
            </a:pPr>
            <a:r>
              <a:rPr lang="en-US" sz="2200" b="1" kern="0" dirty="0" smtClean="0">
                <a:solidFill>
                  <a:srgbClr val="002060"/>
                </a:solidFill>
                <a:latin typeface="Souce Sans Pro"/>
                <a:ea typeface="Souce Sans Pro"/>
                <a:cs typeface="Souce Sans Pro"/>
                <a:sym typeface="Souce Sans Pro"/>
              </a:rPr>
              <a:t>Storm track and intensity</a:t>
            </a:r>
          </a:p>
          <a:p>
            <a:pPr marL="582930" lvl="2" indent="-182880">
              <a:spcBef>
                <a:spcPts val="1200"/>
              </a:spcBef>
              <a:spcAft>
                <a:spcPts val="0"/>
              </a:spcAft>
              <a:buClr>
                <a:srgbClr val="C00000"/>
              </a:buClr>
              <a:buSzPct val="100000"/>
              <a:buFont typeface="Souce Sans Pro"/>
              <a:buChar char="•"/>
            </a:pPr>
            <a:r>
              <a:rPr lang="en-US" sz="2200" b="1" kern="0" dirty="0" smtClean="0">
                <a:solidFill>
                  <a:srgbClr val="002060"/>
                </a:solidFill>
                <a:latin typeface="Souce Sans Pro"/>
                <a:ea typeface="Souce Sans Pro"/>
                <a:cs typeface="Souce Sans Pro"/>
                <a:sym typeface="Souce Sans Pro"/>
              </a:rPr>
              <a:t>Small scale details of storms</a:t>
            </a:r>
          </a:p>
          <a:p>
            <a:pPr marL="582930" lvl="2" indent="-182880">
              <a:spcBef>
                <a:spcPts val="1200"/>
              </a:spcBef>
              <a:spcAft>
                <a:spcPts val="0"/>
              </a:spcAft>
              <a:buClr>
                <a:srgbClr val="C00000"/>
              </a:buClr>
              <a:buSzPct val="100000"/>
              <a:buFont typeface="Souce Sans Pro"/>
              <a:buChar char="•"/>
            </a:pPr>
            <a:r>
              <a:rPr lang="en-US" sz="2200" b="1" kern="0" dirty="0" smtClean="0">
                <a:solidFill>
                  <a:srgbClr val="002060"/>
                </a:solidFill>
                <a:latin typeface="Souce Sans Pro"/>
                <a:ea typeface="Souce Sans Pro"/>
                <a:cs typeface="Souce Sans Pro"/>
                <a:sym typeface="Souce Sans Pro"/>
              </a:rPr>
              <a:t>Communicating confidence</a:t>
            </a:r>
          </a:p>
          <a:p>
            <a:pPr marL="182880" lvl="1" indent="-182880">
              <a:spcBef>
                <a:spcPts val="1200"/>
              </a:spcBef>
              <a:spcAft>
                <a:spcPts val="0"/>
              </a:spcAft>
              <a:buClr>
                <a:srgbClr val="C00000"/>
              </a:buClr>
              <a:buSzPct val="100000"/>
              <a:buFont typeface="Souce Sans Pro"/>
              <a:buChar char="•"/>
            </a:pPr>
            <a:r>
              <a:rPr lang="en-US" sz="2400" b="1" kern="0" dirty="0" smtClean="0">
                <a:solidFill>
                  <a:srgbClr val="002060"/>
                </a:solidFill>
                <a:latin typeface="Souce Sans Pro"/>
                <a:ea typeface="Souce Sans Pro"/>
                <a:cs typeface="Souce Sans Pro"/>
                <a:sym typeface="Souce Sans Pro"/>
              </a:rPr>
              <a:t>Early successes in using forecasts for key decisions by emergency management, federal partners, and state and local governments</a:t>
            </a:r>
          </a:p>
        </p:txBody>
      </p:sp>
    </p:spTree>
    <p:extLst>
      <p:ext uri="{BB962C8B-B14F-4D97-AF65-F5344CB8AC3E}">
        <p14:creationId xmlns:p14="http://schemas.microsoft.com/office/powerpoint/2010/main" val="89659359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2_luxton_EnergyBriefing">
  <a:themeElements>
    <a:clrScheme name="Edited Multis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0B5394"/>
      </a:hlink>
      <a:folHlink>
        <a:srgbClr val="85DFD0"/>
      </a:folHlink>
    </a:clrScheme>
    <a:fontScheme name="Trek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3_luxton_EnergyBriefing">
  <a:themeElements>
    <a:clrScheme name="Edited Multis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0B5394"/>
      </a:hlink>
      <a:folHlink>
        <a:srgbClr val="85DFD0"/>
      </a:folHlink>
    </a:clrScheme>
    <a:fontScheme name="Trek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4_luxton_EnergyBriefing">
  <a:themeElements>
    <a:clrScheme name="Edited Multis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0B5394"/>
      </a:hlink>
      <a:folHlink>
        <a:srgbClr val="85DFD0"/>
      </a:folHlink>
    </a:clrScheme>
    <a:fontScheme name="Trek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5_luxton_EnergyBriefing">
  <a:themeElements>
    <a:clrScheme name="Edited Multis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0B5394"/>
      </a:hlink>
      <a:folHlink>
        <a:srgbClr val="85DFD0"/>
      </a:folHlink>
    </a:clrScheme>
    <a:fontScheme name="Trek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6_luxton_EnergyBriefing">
  <a:themeElements>
    <a:clrScheme name="Edited Multis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0B5394"/>
      </a:hlink>
      <a:folHlink>
        <a:srgbClr val="85DFD0"/>
      </a:folHlink>
    </a:clrScheme>
    <a:fontScheme name="Trek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7_luxton_EnergyBriefing">
  <a:themeElements>
    <a:clrScheme name="Edited Multis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0B5394"/>
      </a:hlink>
      <a:folHlink>
        <a:srgbClr val="85DFD0"/>
      </a:folHlink>
    </a:clrScheme>
    <a:fontScheme name="Trek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4_Default Design">
  <a:themeElements>
    <a:clrScheme name="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4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4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8.xml><?xml version="1.0" encoding="utf-8"?>
<a:theme xmlns:a="http://schemas.openxmlformats.org/drawingml/2006/main" name="5_Default Design">
  <a:themeElements>
    <a:clrScheme name="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4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4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9.xml><?xml version="1.0" encoding="utf-8"?>
<a:theme xmlns:a="http://schemas.openxmlformats.org/drawingml/2006/main" name="8_luxton_EnergyBriefing">
  <a:themeElements>
    <a:clrScheme name="Edited Multis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0B5394"/>
      </a:hlink>
      <a:folHlink>
        <a:srgbClr val="85DFD0"/>
      </a:folHlink>
    </a:clrScheme>
    <a:fontScheme name="Trek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0.xml><?xml version="1.0" encoding="utf-8"?>
<a:theme xmlns:a="http://schemas.openxmlformats.org/drawingml/2006/main" name="12_luxton_EnergyBriefing">
  <a:themeElements>
    <a:clrScheme name="Edited Multis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0B5394"/>
      </a:hlink>
      <a:folHlink>
        <a:srgbClr val="85DFD0"/>
      </a:folHlink>
    </a:clrScheme>
    <a:fontScheme name="Trek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1.xml><?xml version="1.0" encoding="utf-8"?>
<a:theme xmlns:a="http://schemas.openxmlformats.org/drawingml/2006/main" name="NEPNECStandardBrief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2.xml><?xml version="1.0" encoding="utf-8"?>
<a:theme xmlns:a="http://schemas.openxmlformats.org/drawingml/2006/main" name="Wordly Theme">
  <a:themeElements>
    <a:clrScheme name="Edited Multis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0B5394"/>
      </a:hlink>
      <a:folHlink>
        <a:srgbClr val="85DFD0"/>
      </a:folHlink>
    </a:clrScheme>
    <a:fontScheme name="Trek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3.xml><?xml version="1.0" encoding="utf-8"?>
<a:theme xmlns:a="http://schemas.openxmlformats.org/drawingml/2006/main" name="9_luxton_EnergyBriefing">
  <a:themeElements>
    <a:clrScheme name="Edited Multis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0B5394"/>
      </a:hlink>
      <a:folHlink>
        <a:srgbClr val="85DFD0"/>
      </a:folHlink>
    </a:clrScheme>
    <a:fontScheme name="Trek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4.xml><?xml version="1.0" encoding="utf-8"?>
<a:theme xmlns:a="http://schemas.openxmlformats.org/drawingml/2006/main" name="10_luxton_EnergyBriefing">
  <a:themeElements>
    <a:clrScheme name="Edited Multis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0B5394"/>
      </a:hlink>
      <a:folHlink>
        <a:srgbClr val="85DFD0"/>
      </a:folHlink>
    </a:clrScheme>
    <a:fontScheme name="Trek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5.xml><?xml version="1.0" encoding="utf-8"?>
<a:theme xmlns:a="http://schemas.openxmlformats.org/drawingml/2006/main" name="11_luxton_EnergyBriefing">
  <a:themeElements>
    <a:clrScheme name="Edited Multis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0B5394"/>
      </a:hlink>
      <a:folHlink>
        <a:srgbClr val="85DFD0"/>
      </a:folHlink>
    </a:clrScheme>
    <a:fontScheme name="Trek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6.xml><?xml version="1.0" encoding="utf-8"?>
<a:theme xmlns:a="http://schemas.openxmlformats.org/drawingml/2006/main" name="13_luxton_EnergyBriefing">
  <a:themeElements>
    <a:clrScheme name="Edited Multis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0B5394"/>
      </a:hlink>
      <a:folHlink>
        <a:srgbClr val="85DFD0"/>
      </a:folHlink>
    </a:clrScheme>
    <a:fontScheme name="Trek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7.xml><?xml version="1.0" encoding="utf-8"?>
<a:theme xmlns:a="http://schemas.openxmlformats.org/drawingml/2006/main" name="14_luxton_EnergyBriefing">
  <a:themeElements>
    <a:clrScheme name="Edited Multis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0B5394"/>
      </a:hlink>
      <a:folHlink>
        <a:srgbClr val="85DFD0"/>
      </a:folHlink>
    </a:clrScheme>
    <a:fontScheme name="Trek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8.xml><?xml version="1.0" encoding="utf-8"?>
<a:theme xmlns:a="http://schemas.openxmlformats.org/drawingml/2006/main" name="6_Default Design">
  <a:themeElements>
    <a:clrScheme name="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4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4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9.xml><?xml version="1.0" encoding="utf-8"?>
<a:theme xmlns:a="http://schemas.openxmlformats.org/drawingml/2006/main" name="7_Default Design">
  <a:themeElements>
    <a:clrScheme name="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4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4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0.xml><?xml version="1.0" encoding="utf-8"?>
<a:theme xmlns:a="http://schemas.openxmlformats.org/drawingml/2006/main" name="15_luxton_EnergyBriefing">
  <a:themeElements>
    <a:clrScheme name="Edited Multis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0B5394"/>
      </a:hlink>
      <a:folHlink>
        <a:srgbClr val="85DFD0"/>
      </a:folHlink>
    </a:clrScheme>
    <a:fontScheme name="Trek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1.xml><?xml version="1.0" encoding="utf-8"?>
<a:theme xmlns:a="http://schemas.openxmlformats.org/drawingml/2006/main" name="16_luxton_EnergyBriefing">
  <a:themeElements>
    <a:clrScheme name="Edited Multis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0B5394"/>
      </a:hlink>
      <a:folHlink>
        <a:srgbClr val="85DFD0"/>
      </a:folHlink>
    </a:clrScheme>
    <a:fontScheme name="Trek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2.xml><?xml version="1.0" encoding="utf-8"?>
<a:theme xmlns:a="http://schemas.openxmlformats.org/drawingml/2006/main" name="17_luxton_EnergyBriefing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rek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4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5.xml><?xml version="1.0" encoding="utf-8"?>
<a:theme xmlns:a="http://schemas.openxmlformats.org/drawingml/2006/main" name="18_luxton_EnergyBriefing">
  <a:themeElements>
    <a:clrScheme name="Edited Multis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0B5394"/>
      </a:hlink>
      <a:folHlink>
        <a:srgbClr val="85DFD0"/>
      </a:folHlink>
    </a:clrScheme>
    <a:fontScheme name="Trek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6.xml><?xml version="1.0" encoding="utf-8"?>
<a:theme xmlns:a="http://schemas.openxmlformats.org/drawingml/2006/main" name="19_luxton_EnergyBriefing">
  <a:themeElements>
    <a:clrScheme name="Edited Multis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0B5394"/>
      </a:hlink>
      <a:folHlink>
        <a:srgbClr val="85DFD0"/>
      </a:folHlink>
    </a:clrScheme>
    <a:fontScheme name="Trek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7.xml><?xml version="1.0" encoding="utf-8"?>
<a:theme xmlns:a="http://schemas.openxmlformats.org/drawingml/2006/main" name="1_luxton_EnergyBriefing">
  <a:themeElements>
    <a:clrScheme name="Edited Multis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0B5394"/>
      </a:hlink>
      <a:folHlink>
        <a:srgbClr val="85DFD0"/>
      </a:folHlink>
    </a:clrScheme>
    <a:fontScheme name="Trek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8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9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36979</TotalTime>
  <Words>774</Words>
  <Application>Microsoft Macintosh PowerPoint</Application>
  <PresentationFormat>On-screen Show (4:3)</PresentationFormat>
  <Paragraphs>254</Paragraphs>
  <Slides>18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27</vt:i4>
      </vt:variant>
      <vt:variant>
        <vt:lpstr>Slide Titles</vt:lpstr>
      </vt:variant>
      <vt:variant>
        <vt:i4>18</vt:i4>
      </vt:variant>
    </vt:vector>
  </HeadingPairs>
  <TitlesOfParts>
    <vt:vector size="45" baseType="lpstr">
      <vt:lpstr>2_luxton_EnergyBriefing</vt:lpstr>
      <vt:lpstr>3_luxton_EnergyBriefing</vt:lpstr>
      <vt:lpstr>4_luxton_EnergyBriefing</vt:lpstr>
      <vt:lpstr>5_luxton_EnergyBriefing</vt:lpstr>
      <vt:lpstr>6_luxton_EnergyBriefing</vt:lpstr>
      <vt:lpstr>7_luxton_EnergyBriefing</vt:lpstr>
      <vt:lpstr>4_Default Design</vt:lpstr>
      <vt:lpstr>5_Default Design</vt:lpstr>
      <vt:lpstr>8_luxton_EnergyBriefing</vt:lpstr>
      <vt:lpstr>12_luxton_EnergyBriefing</vt:lpstr>
      <vt:lpstr>NEPNECStandardBrief</vt:lpstr>
      <vt:lpstr>Wordly Theme</vt:lpstr>
      <vt:lpstr>9_luxton_EnergyBriefing</vt:lpstr>
      <vt:lpstr>10_luxton_EnergyBriefing</vt:lpstr>
      <vt:lpstr>11_luxton_EnergyBriefing</vt:lpstr>
      <vt:lpstr>13_luxton_EnergyBriefing</vt:lpstr>
      <vt:lpstr>14_luxton_EnergyBriefing</vt:lpstr>
      <vt:lpstr>6_Default Design</vt:lpstr>
      <vt:lpstr>7_Default Design</vt:lpstr>
      <vt:lpstr>15_luxton_EnergyBriefing</vt:lpstr>
      <vt:lpstr>16_luxton_EnergyBriefing</vt:lpstr>
      <vt:lpstr>17_luxton_EnergyBriefing</vt:lpstr>
      <vt:lpstr>Office Theme</vt:lpstr>
      <vt:lpstr>1_Office Theme</vt:lpstr>
      <vt:lpstr>18_luxton_EnergyBriefing</vt:lpstr>
      <vt:lpstr>19_luxton_EnergyBriefing</vt:lpstr>
      <vt:lpstr>1_luxton_EnergyBriefing</vt:lpstr>
      <vt:lpstr>PowerPoint Presentation</vt:lpstr>
      <vt:lpstr>PowerPoint Presentation</vt:lpstr>
      <vt:lpstr>PowerPoint Presentation</vt:lpstr>
      <vt:lpstr>PowerPoint Presentation</vt:lpstr>
      <vt:lpstr>Model Science and Supercomputer</vt:lpstr>
      <vt:lpstr>Forecaster Skill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National Weather Service  Response to the  National Academy of  Public Administration’s Report Forecast for the Future:  Assuring the Capacity of the NWS</dc:title>
  <dc:creator>Joanne Swanson</dc:creator>
  <cp:lastModifiedBy>AMS</cp:lastModifiedBy>
  <cp:revision>755</cp:revision>
  <cp:lastPrinted>2015-03-16T19:13:35Z</cp:lastPrinted>
  <dcterms:created xsi:type="dcterms:W3CDTF">2013-05-28T21:12:09Z</dcterms:created>
  <dcterms:modified xsi:type="dcterms:W3CDTF">2016-04-05T20:23:43Z</dcterms:modified>
</cp:coreProperties>
</file>